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2652712"/>
            <a:ext cx="630555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801200" cy="522236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363097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1562100"/>
            <a:ext cx="103727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09712"/>
            <a:ext cx="116395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112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552575"/>
            <a:ext cx="853440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6948" y="1533525"/>
            <a:ext cx="11896203" cy="3790950"/>
            <a:chOff x="119336" y="1533525"/>
            <a:chExt cx="11896203" cy="37909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9336" y="1533525"/>
              <a:ext cx="11630025" cy="3790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2464" y="4581128"/>
              <a:ext cx="1743075" cy="5715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867577" y="460182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823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681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92696"/>
            <a:ext cx="109537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1683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895475"/>
            <a:ext cx="11477625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26515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40768"/>
            <a:ext cx="105156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914525"/>
            <a:ext cx="11858625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524000"/>
            <a:ext cx="76771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00187"/>
            <a:ext cx="11525250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4784"/>
            <a:ext cx="117062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28800"/>
            <a:ext cx="11811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103632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25" y="1609725"/>
            <a:ext cx="11487150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600203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533525"/>
            <a:ext cx="100869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33525"/>
            <a:ext cx="1163955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1533525"/>
            <a:ext cx="959167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2026-02-02T06:19:30Z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