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795462"/>
            <a:ext cx="110966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12776"/>
            <a:ext cx="116967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41277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65313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15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81175"/>
            <a:ext cx="117157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43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01450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5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8929711" cy="604867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1268760"/>
            <a:ext cx="21602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744" y="4005064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39816" y="5636375"/>
            <a:ext cx="259228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2282" y="6165303"/>
            <a:ext cx="1440160" cy="263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144" y="3573016"/>
            <a:ext cx="21602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90132" y="5733255"/>
            <a:ext cx="1994300" cy="263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7236" y="6165302"/>
            <a:ext cx="2479164" cy="279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44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0768"/>
            <a:ext cx="117252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96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785937"/>
            <a:ext cx="112966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2924944"/>
            <a:ext cx="10832901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31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6467"/>
          <a:stretch/>
        </p:blipFill>
        <p:spPr>
          <a:xfrm>
            <a:off x="404812" y="1484784"/>
            <a:ext cx="11382375" cy="327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300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1087320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733256"/>
            <a:ext cx="9433048" cy="5753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17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443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6470" y="5451070"/>
            <a:ext cx="1087320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43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93898" y="1150514"/>
            <a:ext cx="11404203" cy="5688632"/>
            <a:chOff x="452437" y="1052736"/>
            <a:chExt cx="11506200" cy="584867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437" y="1052736"/>
              <a:ext cx="11506200" cy="4467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1974" y="5301208"/>
              <a:ext cx="11287125" cy="16002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55440" y="4437112"/>
            <a:ext cx="9145016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5925332"/>
            <a:ext cx="10886676" cy="91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96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40768"/>
            <a:ext cx="11668125" cy="4743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844824"/>
            <a:ext cx="11401425" cy="135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7787"/>
            <a:ext cx="1173480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0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919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5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412776"/>
            <a:ext cx="11249025" cy="4526355"/>
            <a:chOff x="335360" y="1412776"/>
            <a:chExt cx="11249025" cy="452635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7368" y="1412776"/>
              <a:ext cx="6496050" cy="17621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3186406"/>
              <a:ext cx="11249025" cy="2752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83432" y="2501708"/>
            <a:ext cx="6408712" cy="684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7" y="4297618"/>
            <a:ext cx="10888985" cy="17236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2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823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068960"/>
            <a:ext cx="10873208" cy="3457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34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43075"/>
            <a:ext cx="11658600" cy="33718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208568" y="220486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37890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947862"/>
            <a:ext cx="117062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14500"/>
            <a:ext cx="116300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8" y="429309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09712"/>
            <a:ext cx="117157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38610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73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681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36560" y="292494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36560" y="495742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174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12776"/>
            <a:ext cx="11677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08568" y="19888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9557" y="3913659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979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71612"/>
            <a:ext cx="116586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80576" y="1493893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3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2026-02-02T05:02:24Z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