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32" r:id="rId2"/>
    <p:sldId id="331" r:id="rId3"/>
    <p:sldId id="333" r:id="rId4"/>
    <p:sldId id="334" r:id="rId5"/>
    <p:sldId id="33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25" y="2819118"/>
            <a:ext cx="11684049" cy="1219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709" y="1340768"/>
            <a:ext cx="11914682" cy="4464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88840"/>
            <a:ext cx="10125075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807990"/>
            <a:ext cx="9909051" cy="10081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238375"/>
            <a:ext cx="11839575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59" y="3284984"/>
            <a:ext cx="11680427" cy="15121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628800"/>
            <a:ext cx="11839575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129976"/>
            <a:ext cx="11665296" cy="310733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2026-02-02T06:05:22Z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