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2905125"/>
            <a:ext cx="770572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990725"/>
            <a:ext cx="109823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996952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0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562100"/>
            <a:ext cx="11639550" cy="373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8" y="450912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1137"/>
            <a:ext cx="105346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65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84784"/>
            <a:ext cx="114681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538639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77438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5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84784"/>
            <a:ext cx="11534775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436514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7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9416" y="1591129"/>
            <a:ext cx="6343650" cy="3695700"/>
            <a:chOff x="839416" y="1591129"/>
            <a:chExt cx="6343650" cy="36957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9416" y="1591129"/>
              <a:ext cx="6343650" cy="18192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2766" y="3410404"/>
              <a:ext cx="6076950" cy="18764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887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538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5445224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83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108394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462212"/>
            <a:ext cx="8372475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11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6838" y="1083653"/>
            <a:ext cx="10668694" cy="68434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6917" y="1988840"/>
            <a:ext cx="12025083" cy="3839518"/>
            <a:chOff x="157044" y="1611167"/>
            <a:chExt cx="12025083" cy="383951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044" y="2593185"/>
              <a:ext cx="666750" cy="28575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878" b="38458"/>
            <a:stretch/>
          </p:blipFill>
          <p:spPr>
            <a:xfrm>
              <a:off x="756965" y="1611167"/>
              <a:ext cx="11425162" cy="3839518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834934" y="2449169"/>
            <a:ext cx="3888432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23992" y="5329489"/>
            <a:ext cx="1728192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628800"/>
            <a:ext cx="11563350" cy="306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861048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43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95425"/>
            <a:ext cx="7991475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25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681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5229200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43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23392" y="404664"/>
            <a:ext cx="10675739" cy="6264696"/>
            <a:chOff x="604837" y="332656"/>
            <a:chExt cx="11020425" cy="65538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37" y="332656"/>
              <a:ext cx="11020425" cy="56769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5440" y="6143588"/>
              <a:ext cx="5895975" cy="742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0247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33587"/>
            <a:ext cx="11477625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4106242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7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6837" y="548680"/>
            <a:ext cx="9496425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2525" y="4757181"/>
            <a:ext cx="99250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1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47078" b="76802"/>
          <a:stretch/>
        </p:blipFill>
        <p:spPr>
          <a:xfrm>
            <a:off x="1199456" y="332656"/>
            <a:ext cx="6175053" cy="12241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1772816"/>
            <a:ext cx="1136332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05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340768"/>
            <a:ext cx="11049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980728"/>
            <a:ext cx="110109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861048"/>
            <a:ext cx="10434836" cy="2682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38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22809" y="1124744"/>
            <a:ext cx="11087100" cy="4924003"/>
            <a:chOff x="522809" y="1124744"/>
            <a:chExt cx="11087100" cy="49240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384" y="1124744"/>
              <a:ext cx="1105852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809" y="4077072"/>
              <a:ext cx="11087100" cy="1971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756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" y="2071687"/>
            <a:ext cx="12125325" cy="2714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55640" y="1916832"/>
            <a:ext cx="705678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81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1547812"/>
            <a:ext cx="110204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8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2937" y="1340768"/>
            <a:ext cx="10944225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453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808"/>
          <a:stretch/>
        </p:blipFill>
        <p:spPr>
          <a:xfrm>
            <a:off x="1199456" y="908720"/>
            <a:ext cx="10534650" cy="531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4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484784"/>
            <a:ext cx="100965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65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153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10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40" y="733425"/>
            <a:ext cx="1042035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5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6220" y="1628800"/>
            <a:ext cx="11363325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23" y="1477176"/>
            <a:ext cx="62865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8816" y="2564904"/>
            <a:ext cx="1041160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480" y="2933237"/>
            <a:ext cx="93610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4344752"/>
            <a:ext cx="129614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2215" y="5617521"/>
            <a:ext cx="1296144" cy="36833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985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76672"/>
            <a:ext cx="10800000" cy="756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848" y="1412776"/>
            <a:ext cx="116586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5362088"/>
            <a:ext cx="864096" cy="71817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662112"/>
            <a:ext cx="116776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88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431704" y="1052736"/>
            <a:ext cx="8584083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862" y="1268760"/>
            <a:ext cx="1138237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2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966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8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5524500" cy="140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2132856"/>
            <a:ext cx="114300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98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2026-02-02T05:47:27Z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