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64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46" y="2636912"/>
            <a:ext cx="11568608" cy="9263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62125"/>
            <a:ext cx="11525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1534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7448" y="188640"/>
            <a:ext cx="8640960" cy="6192688"/>
            <a:chOff x="1127448" y="546297"/>
            <a:chExt cx="9544744" cy="68329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7448" y="546297"/>
              <a:ext cx="4676775" cy="3495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23992" y="692696"/>
              <a:ext cx="4648200" cy="33623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647728" y="4055021"/>
              <a:ext cx="4210050" cy="3324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95400"/>
            <a:ext cx="61245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404937"/>
            <a:ext cx="114395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0499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6373" y="1196752"/>
            <a:ext cx="10877354" cy="5446262"/>
            <a:chOff x="666946" y="1268760"/>
            <a:chExt cx="10877354" cy="54462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5800" y="1268760"/>
              <a:ext cx="10858500" cy="3467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946" y="4552847"/>
              <a:ext cx="10791825" cy="2162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84784"/>
            <a:ext cx="1090612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664804"/>
            <a:ext cx="61245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371600"/>
            <a:ext cx="114014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65313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395412"/>
            <a:ext cx="7953375" cy="406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9575" y="332656"/>
            <a:ext cx="11410950" cy="5766792"/>
            <a:chOff x="409575" y="332656"/>
            <a:chExt cx="11410950" cy="57667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87488" y="332656"/>
              <a:ext cx="5543550" cy="1409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9575" y="2060848"/>
              <a:ext cx="11410950" cy="4038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704512" y="545137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10086975" cy="6762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45079" y="1484784"/>
            <a:ext cx="11411561" cy="4305300"/>
            <a:chOff x="445079" y="1484784"/>
            <a:chExt cx="11411561" cy="43053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697"/>
            <a:stretch/>
          </p:blipFill>
          <p:spPr>
            <a:xfrm>
              <a:off x="979165" y="1733550"/>
              <a:ext cx="10877475" cy="3390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079" y="1484784"/>
              <a:ext cx="600075" cy="4305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007768" y="2455188"/>
            <a:ext cx="1008112" cy="3581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2813318"/>
            <a:ext cx="1224136" cy="4301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333500"/>
            <a:ext cx="866775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1479013" cy="792088"/>
            <a:chOff x="119336" y="1268760"/>
            <a:chExt cx="11479013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13310" b="57354"/>
            <a:stretch/>
          </p:blipFill>
          <p:spPr>
            <a:xfrm>
              <a:off x="119336" y="1268760"/>
              <a:ext cx="9793088" cy="79208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12424" y="1413932"/>
              <a:ext cx="1685925" cy="5715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4412" y="2348880"/>
            <a:ext cx="10201275" cy="4162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75366" y="141393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348880"/>
            <a:ext cx="877252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405062"/>
            <a:ext cx="1145857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4502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14412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555" y="1412776"/>
            <a:ext cx="5405418" cy="3770059"/>
            <a:chOff x="1065555" y="1412776"/>
            <a:chExt cx="5405418" cy="37700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7448" y="1412776"/>
              <a:ext cx="5343525" cy="828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2231" y="2420888"/>
              <a:ext cx="5172075" cy="7810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5555" y="3393673"/>
              <a:ext cx="5305425" cy="8667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4598" y="4354160"/>
              <a:ext cx="5286375" cy="828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332656"/>
            <a:ext cx="11410950" cy="5484093"/>
            <a:chOff x="335360" y="332656"/>
            <a:chExt cx="11410950" cy="548409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15480" y="332656"/>
              <a:ext cx="5486400" cy="1390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844824"/>
              <a:ext cx="11410950" cy="39719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04937"/>
            <a:ext cx="10963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37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41275" y="1556792"/>
            <a:ext cx="10963275" cy="3817987"/>
            <a:chOff x="441275" y="1556792"/>
            <a:chExt cx="10963275" cy="381798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9376" y="1556792"/>
              <a:ext cx="10887075" cy="8953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1275" y="2564904"/>
              <a:ext cx="10963275" cy="2809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85727" y="1484784"/>
            <a:ext cx="11327630" cy="5019675"/>
            <a:chOff x="485727" y="1484784"/>
            <a:chExt cx="11327630" cy="50196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3432" y="1484784"/>
              <a:ext cx="10829925" cy="50196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27" y="1484784"/>
              <a:ext cx="590550" cy="431482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5087888" y="1420874"/>
            <a:ext cx="648072" cy="4301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9776" y="2974690"/>
            <a:ext cx="720080" cy="3338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76401" y="3826748"/>
            <a:ext cx="695463" cy="3008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65864" y="4293096"/>
            <a:ext cx="1370096" cy="26465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36720" y="5047476"/>
            <a:ext cx="1224136" cy="28612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3912" y="5780391"/>
            <a:ext cx="1224136" cy="3581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928812"/>
            <a:ext cx="1077277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1822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0915650" cy="512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432" y="3573016"/>
            <a:ext cx="10657184" cy="266429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97280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3"/>
            <a:ext cx="10657184" cy="271122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20688"/>
            <a:ext cx="985837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1862137"/>
            <a:ext cx="11515725" cy="3133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14908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24744"/>
            <a:ext cx="10945216" cy="56045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448" y="310496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8137" y="271462"/>
            <a:ext cx="1155382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395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436662"/>
            <a:ext cx="9886950" cy="80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02538"/>
            <a:ext cx="4896544" cy="13085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3" y="2344200"/>
            <a:ext cx="9649072" cy="43324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4312" y="6028529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988840"/>
            <a:ext cx="872490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