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387" y="2443162"/>
            <a:ext cx="980122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204864"/>
            <a:ext cx="8124825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2776"/>
            <a:ext cx="114681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5270866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132856"/>
            <a:ext cx="93630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38287"/>
            <a:ext cx="115252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7145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2524125"/>
            <a:ext cx="10763250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657350"/>
            <a:ext cx="11420475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48248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52612"/>
            <a:ext cx="1113472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62" y="1519237"/>
            <a:ext cx="89058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824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42900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63352" y="1268760"/>
            <a:ext cx="11486381" cy="3711699"/>
            <a:chOff x="263352" y="1268760"/>
            <a:chExt cx="11486381" cy="37116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1401425" cy="17335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3218334"/>
              <a:ext cx="10982325" cy="17621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4800" y="548680"/>
            <a:ext cx="11620500" cy="5337795"/>
            <a:chOff x="304800" y="548680"/>
            <a:chExt cx="11620500" cy="53377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3472" y="548680"/>
              <a:ext cx="10001250" cy="704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4800" y="1628800"/>
              <a:ext cx="11620500" cy="42576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015880" y="2924944"/>
            <a:ext cx="1368152" cy="4301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20136" y="2924944"/>
            <a:ext cx="1224136" cy="4301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52673" y="3710502"/>
            <a:ext cx="1224136" cy="4301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248" y="4221087"/>
            <a:ext cx="1224136" cy="3519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7588" y="5407516"/>
            <a:ext cx="1224136" cy="3581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85912"/>
            <a:ext cx="111442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84784"/>
            <a:ext cx="109156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9061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462" y="1196752"/>
            <a:ext cx="10925175" cy="5314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136056"/>
            <a:ext cx="10513168" cy="346129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272836" cy="58637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356992"/>
            <a:ext cx="10153128" cy="3240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196752"/>
            <a:ext cx="109251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5085184"/>
            <a:ext cx="10801200" cy="172819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10001250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933575"/>
            <a:ext cx="11515725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79809" y="4206255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823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0486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619125"/>
            <a:ext cx="7915275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76375"/>
            <a:ext cx="114490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46810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472" y="5733436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4514850" cy="89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32856"/>
            <a:ext cx="63341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124744"/>
            <a:ext cx="11515725" cy="5510733"/>
            <a:chOff x="357187" y="1124744"/>
            <a:chExt cx="11515725" cy="55107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187" y="1124744"/>
              <a:ext cx="11515725" cy="38100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5400" y="4797152"/>
              <a:ext cx="10391775" cy="18383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407898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2026-02-02T05:54:33Z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