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771650"/>
            <a:ext cx="1107757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19312"/>
            <a:ext cx="1166812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321297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3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620688"/>
            <a:ext cx="11620500" cy="1514475"/>
            <a:chOff x="407368" y="797843"/>
            <a:chExt cx="11620500" cy="1514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1464" y="797843"/>
              <a:ext cx="3000375" cy="542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340768"/>
              <a:ext cx="11620500" cy="9715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17" y="2118258"/>
            <a:ext cx="9793088" cy="465233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15680" y="2420888"/>
            <a:ext cx="288032" cy="2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7950" y="3645024"/>
            <a:ext cx="2454074" cy="3540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15680" y="4437112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7768" y="5661248"/>
            <a:ext cx="316835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06063" y="6165304"/>
            <a:ext cx="432048" cy="318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64152" y="4725144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34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764704"/>
            <a:ext cx="10732777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384" y="1196752"/>
            <a:ext cx="11325225" cy="5523201"/>
            <a:chOff x="569903" y="1124744"/>
            <a:chExt cx="11325225" cy="552320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4380" y="1124744"/>
              <a:ext cx="10363200" cy="1162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1341" y="2204864"/>
              <a:ext cx="11182350" cy="1952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69903" y="4133345"/>
              <a:ext cx="11325225" cy="25146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127448" y="1771777"/>
            <a:ext cx="76328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2790261"/>
            <a:ext cx="10657184" cy="14150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4753126"/>
            <a:ext cx="11161240" cy="1916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92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421541" cy="5454352"/>
            <a:chOff x="219075" y="1340768"/>
            <a:chExt cx="11753850" cy="5715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075" y="1340768"/>
              <a:ext cx="11753850" cy="3095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912" y="4436393"/>
              <a:ext cx="11306175" cy="26193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7372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1340768"/>
            <a:ext cx="10801200" cy="5328592"/>
            <a:chOff x="407368" y="1412776"/>
            <a:chExt cx="11195392" cy="56197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11144250" cy="3057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0885" y="4470301"/>
              <a:ext cx="11191875" cy="25622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767408" y="2358277"/>
            <a:ext cx="10657184" cy="1881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3" y="5257392"/>
            <a:ext cx="10319811" cy="1483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02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395537"/>
            <a:ext cx="11687175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03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38436"/>
            <a:ext cx="10597257" cy="578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70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23975"/>
            <a:ext cx="1140142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33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1196752"/>
            <a:ext cx="10818614" cy="53772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229199"/>
            <a:ext cx="10657184" cy="1344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89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b="37588"/>
          <a:stretch/>
        </p:blipFill>
        <p:spPr>
          <a:xfrm>
            <a:off x="233362" y="1437518"/>
            <a:ext cx="11725275" cy="39829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16832"/>
            <a:ext cx="11401425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6560" y="391288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" y="1340768"/>
            <a:ext cx="113728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844824"/>
            <a:ext cx="720080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301208"/>
            <a:ext cx="10657184" cy="10116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18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6760" y="494116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96752"/>
            <a:ext cx="11484024" cy="55089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42930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975" y="1340768"/>
            <a:ext cx="118300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50131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59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967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1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340768"/>
            <a:ext cx="118586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34888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8691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72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1268760"/>
            <a:ext cx="11658600" cy="5390356"/>
            <a:chOff x="304800" y="1268760"/>
            <a:chExt cx="11658600" cy="539035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" y="1268760"/>
              <a:ext cx="11582400" cy="2390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3573016"/>
              <a:ext cx="11658600" cy="3086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1277228" y="126876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51659" y="522920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58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729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177281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50131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1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2026-02-02T05:15:50Z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