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64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418" y="2780928"/>
            <a:ext cx="11377264" cy="1072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871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558940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457450"/>
            <a:ext cx="109156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28750"/>
            <a:ext cx="1155382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58112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462087"/>
            <a:ext cx="75057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76375"/>
            <a:ext cx="114776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60007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28612" y="1041981"/>
            <a:ext cx="11572875" cy="5777738"/>
            <a:chOff x="328612" y="1041981"/>
            <a:chExt cx="11572875" cy="577773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2" y="1041981"/>
              <a:ext cx="11572875" cy="3933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5000444"/>
              <a:ext cx="9401175" cy="18192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60496" y="432773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908720"/>
            <a:ext cx="10800732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84482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728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071687"/>
            <a:ext cx="1095375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28041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0761" y="520399"/>
            <a:ext cx="11611903" cy="6290466"/>
            <a:chOff x="460761" y="520399"/>
            <a:chExt cx="11611903" cy="62904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671" r="4472" b="17131"/>
            <a:stretch/>
          </p:blipFill>
          <p:spPr>
            <a:xfrm>
              <a:off x="1271464" y="520399"/>
              <a:ext cx="10801200" cy="54463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945916"/>
              <a:ext cx="10225136" cy="5864949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0761" y="3645024"/>
              <a:ext cx="914400" cy="22764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287688" y="3140968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8146" y="2104706"/>
            <a:ext cx="799942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4512" y="2897714"/>
            <a:ext cx="72008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45499" y="3247276"/>
            <a:ext cx="742589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6341" y="3673305"/>
            <a:ext cx="872147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64452" y="4098822"/>
            <a:ext cx="1116124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31704" y="5549709"/>
            <a:ext cx="936104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28248" y="6409609"/>
            <a:ext cx="1008112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556792"/>
            <a:ext cx="91154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85950"/>
            <a:ext cx="115062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32397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12776"/>
            <a:ext cx="109347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72816"/>
            <a:ext cx="61912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4430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48478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56792"/>
            <a:ext cx="110109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62" y="1485900"/>
            <a:ext cx="98964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35360" y="77842"/>
            <a:ext cx="10409249" cy="6758948"/>
            <a:chOff x="335360" y="77842"/>
            <a:chExt cx="10409249" cy="675894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75520" y="77842"/>
              <a:ext cx="5524500" cy="14287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412776"/>
              <a:ext cx="10409249" cy="525658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27178" y="5979540"/>
              <a:ext cx="4381500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60648"/>
            <a:ext cx="9131189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73467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22499" y="1087530"/>
            <a:ext cx="11693288" cy="5191125"/>
            <a:chOff x="335360" y="980728"/>
            <a:chExt cx="11693288" cy="51911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1573" y="980728"/>
              <a:ext cx="10887075" cy="5191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2190750"/>
              <a:ext cx="876300" cy="24765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528048" y="3167684"/>
            <a:ext cx="648072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28398" y="3507307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0416" y="5373216"/>
            <a:ext cx="1224136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823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509120"/>
            <a:ext cx="10009112" cy="1800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64704"/>
            <a:ext cx="106680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760510"/>
            <a:ext cx="9865096" cy="36208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688"/>
            <a:ext cx="10153128" cy="6106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512" y="3349722"/>
            <a:ext cx="9505056" cy="337710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71" t="1" r="7038" b="8055"/>
          <a:stretch/>
        </p:blipFill>
        <p:spPr>
          <a:xfrm>
            <a:off x="1415480" y="548680"/>
            <a:ext cx="10657184" cy="6480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1844824"/>
            <a:ext cx="11534775" cy="2295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446289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1133475"/>
            <a:ext cx="726757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462" y="657225"/>
            <a:ext cx="116871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81" t="-1" r="6477" b="-2137"/>
          <a:stretch/>
        </p:blipFill>
        <p:spPr>
          <a:xfrm>
            <a:off x="1271464" y="447588"/>
            <a:ext cx="10585176" cy="8463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213322"/>
            <a:ext cx="5040560" cy="12557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23392" y="2437458"/>
            <a:ext cx="10467581" cy="4222774"/>
            <a:chOff x="623392" y="2437458"/>
            <a:chExt cx="10467581" cy="422277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4"/>
            <a:srcRect b="18384"/>
            <a:stretch/>
          </p:blipFill>
          <p:spPr>
            <a:xfrm>
              <a:off x="623392" y="2437458"/>
              <a:ext cx="10153128" cy="422277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/>
            <a:srcRect l="84397" t="87680" r="1419" b="1186"/>
            <a:stretch/>
          </p:blipFill>
          <p:spPr>
            <a:xfrm>
              <a:off x="9696400" y="6102403"/>
              <a:ext cx="1394573" cy="557829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069650" y="5941817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471612"/>
            <a:ext cx="86868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35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662" y="1268760"/>
            <a:ext cx="115347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4502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2026-02-02T06:17:40Z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