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4"/>
  </p:notesMasterIdLst>
  <p:handoutMasterIdLst>
    <p:handoutMasterId r:id="rId35"/>
  </p:handoutMasterIdLst>
  <p:sldIdLst>
    <p:sldId id="332" r:id="rId2"/>
    <p:sldId id="331" r:id="rId3"/>
    <p:sldId id="333" r:id="rId4"/>
    <p:sldId id="334" r:id="rId5"/>
    <p:sldId id="335" r:id="rId6"/>
    <p:sldId id="336" r:id="rId7"/>
    <p:sldId id="337" r:id="rId8"/>
    <p:sldId id="338" r:id="rId9"/>
    <p:sldId id="339" r:id="rId10"/>
    <p:sldId id="340" r:id="rId11"/>
    <p:sldId id="341" r:id="rId12"/>
    <p:sldId id="342" r:id="rId13"/>
    <p:sldId id="343" r:id="rId14"/>
    <p:sldId id="344" r:id="rId15"/>
    <p:sldId id="345" r:id="rId16"/>
    <p:sldId id="346" r:id="rId17"/>
    <p:sldId id="347" r:id="rId18"/>
    <p:sldId id="348" r:id="rId19"/>
    <p:sldId id="349" r:id="rId20"/>
    <p:sldId id="350" r:id="rId21"/>
    <p:sldId id="351" r:id="rId22"/>
    <p:sldId id="352" r:id="rId23"/>
    <p:sldId id="353" r:id="rId24"/>
    <p:sldId id="354" r:id="rId25"/>
    <p:sldId id="355" r:id="rId26"/>
    <p:sldId id="356" r:id="rId27"/>
    <p:sldId id="357" r:id="rId28"/>
    <p:sldId id="358" r:id="rId29"/>
    <p:sldId id="359" r:id="rId30"/>
    <p:sldId id="360" r:id="rId31"/>
    <p:sldId id="361" r:id="rId32"/>
    <p:sldId id="362" r:id="rId33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6E6E8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284" y="108"/>
      </p:cViewPr>
      <p:guideLst>
        <p:guide orient="horz" pos="2160"/>
        <p:guide pos="385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handoutMaster" Target="handoutMasters/handoutMaster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7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1075" y="2466975"/>
            <a:ext cx="10229850" cy="1924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47662" y="1196752"/>
            <a:ext cx="11534775" cy="5524500"/>
            <a:chOff x="347662" y="1196752"/>
            <a:chExt cx="11534775" cy="552450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47662" y="1196752"/>
              <a:ext cx="11534775" cy="5524500"/>
            </a:xfrm>
            <a:prstGeom prst="rect">
              <a:avLst/>
            </a:prstGeom>
          </p:spPr>
        </p:pic>
        <p:sp>
          <p:nvSpPr>
            <p:cNvPr id="3" name="矩形 2"/>
            <p:cNvSpPr/>
            <p:nvPr/>
          </p:nvSpPr>
          <p:spPr>
            <a:xfrm>
              <a:off x="983432" y="5805264"/>
              <a:ext cx="4896544" cy="86409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" name="矩形 4"/>
          <p:cNvSpPr/>
          <p:nvPr/>
        </p:nvSpPr>
        <p:spPr>
          <a:xfrm>
            <a:off x="10488488" y="2204864"/>
            <a:ext cx="720080" cy="64807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80292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431704" y="1052736"/>
            <a:ext cx="8584083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/>
          <p:cNvGrpSpPr/>
          <p:nvPr/>
        </p:nvGrpSpPr>
        <p:grpSpPr>
          <a:xfrm>
            <a:off x="479376" y="1844824"/>
            <a:ext cx="10003712" cy="2684904"/>
            <a:chOff x="539691" y="1306468"/>
            <a:chExt cx="10003712" cy="2684904"/>
          </a:xfrm>
        </p:grpSpPr>
        <p:grpSp>
          <p:nvGrpSpPr>
            <p:cNvPr id="5" name="组合 4"/>
            <p:cNvGrpSpPr/>
            <p:nvPr/>
          </p:nvGrpSpPr>
          <p:grpSpPr>
            <a:xfrm>
              <a:off x="551384" y="1306468"/>
              <a:ext cx="9992019" cy="970404"/>
              <a:chOff x="551384" y="1306468"/>
              <a:chExt cx="9992019" cy="970404"/>
            </a:xfrm>
          </p:grpSpPr>
          <p:pic>
            <p:nvPicPr>
              <p:cNvPr id="2" name="图片 1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551384" y="1343422"/>
                <a:ext cx="4991100" cy="933450"/>
              </a:xfrm>
              <a:prstGeom prst="rect">
                <a:avLst/>
              </a:prstGeom>
            </p:spPr>
          </p:pic>
          <p:pic>
            <p:nvPicPr>
              <p:cNvPr id="4" name="图片 3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5514203" y="1306468"/>
                <a:ext cx="5029200" cy="933450"/>
              </a:xfrm>
              <a:prstGeom prst="rect">
                <a:avLst/>
              </a:prstGeom>
            </p:spPr>
          </p:pic>
        </p:grpSp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39691" y="2276872"/>
              <a:ext cx="9248775" cy="17145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345261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633537"/>
            <a:ext cx="11563350" cy="3590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4437112"/>
            <a:ext cx="720080" cy="64807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23658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19237" y="1595437"/>
            <a:ext cx="9153525" cy="3667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7435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590675"/>
            <a:ext cx="11458575" cy="3676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4509120"/>
            <a:ext cx="720080" cy="64807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25590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431704" y="1052736"/>
            <a:ext cx="8584083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/>
          <p:cNvGrpSpPr/>
          <p:nvPr/>
        </p:nvGrpSpPr>
        <p:grpSpPr>
          <a:xfrm>
            <a:off x="911424" y="1511428"/>
            <a:ext cx="5410200" cy="3758545"/>
            <a:chOff x="911424" y="1511428"/>
            <a:chExt cx="5410200" cy="375854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983432" y="1511428"/>
              <a:ext cx="3448050" cy="79057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31404" y="2486025"/>
              <a:ext cx="4800600" cy="942975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911424" y="3429000"/>
              <a:ext cx="5410200" cy="942975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183804" y="4469873"/>
              <a:ext cx="4648200" cy="8001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5121786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5360" y="1124744"/>
            <a:ext cx="11382375" cy="2733675"/>
            <a:chOff x="335360" y="1556792"/>
            <a:chExt cx="11382375" cy="273367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35360" y="1556792"/>
              <a:ext cx="11382375" cy="27336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9955610" y="3501008"/>
              <a:ext cx="1762125" cy="666750"/>
            </a:xfrm>
            <a:prstGeom prst="rect">
              <a:avLst/>
            </a:prstGeom>
          </p:spPr>
        </p:pic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27647" y="3858419"/>
            <a:ext cx="5646325" cy="2810941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632504" y="3104964"/>
            <a:ext cx="720080" cy="64807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88703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5520" y="1556792"/>
            <a:ext cx="6524625" cy="3600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2836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692696"/>
            <a:ext cx="10460664" cy="590465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2492896"/>
            <a:ext cx="720080" cy="64807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36009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431704" y="1052736"/>
            <a:ext cx="8584083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18271"/>
          <a:stretch/>
        </p:blipFill>
        <p:spPr>
          <a:xfrm>
            <a:off x="263352" y="1556792"/>
            <a:ext cx="11420475" cy="28803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41196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250" y="1340768"/>
            <a:ext cx="11277600" cy="4600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9456" y="614362"/>
            <a:ext cx="9001125" cy="5629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5431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127448" y="764704"/>
            <a:ext cx="10153128" cy="5904656"/>
            <a:chOff x="1127448" y="692696"/>
            <a:chExt cx="10673575" cy="618362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127448" y="692696"/>
              <a:ext cx="10668000" cy="34861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847398" y="4161693"/>
              <a:ext cx="9953625" cy="271462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919536" y="4093580"/>
            <a:ext cx="9433048" cy="2359755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52528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43472" y="737443"/>
            <a:ext cx="10242613" cy="53831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5434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431704" y="1052736"/>
            <a:ext cx="8584083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39416" y="836712"/>
            <a:ext cx="10906125" cy="5591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02472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199456" y="692696"/>
            <a:ext cx="10725150" cy="6063183"/>
            <a:chOff x="1199456" y="692696"/>
            <a:chExt cx="10725150" cy="606318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199456" y="692696"/>
              <a:ext cx="10725150" cy="35814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703512" y="4365104"/>
              <a:ext cx="10029825" cy="239077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631503" y="4274095"/>
            <a:ext cx="10101833" cy="2481783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6700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7275" y="1323975"/>
            <a:ext cx="10077450" cy="4210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64170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27448" y="404664"/>
            <a:ext cx="10610850" cy="5753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90591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431704" y="1052736"/>
            <a:ext cx="8584083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908720"/>
            <a:ext cx="10563225" cy="5534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94906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3912" y="1484784"/>
            <a:ext cx="10582275" cy="4448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5" y="4293096"/>
            <a:ext cx="9846691" cy="187220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23811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9456" y="476672"/>
            <a:ext cx="9145016" cy="62739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75616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431704" y="1052736"/>
            <a:ext cx="8584083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43472" y="620688"/>
            <a:ext cx="10572750" cy="7048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1556792"/>
            <a:ext cx="11506200" cy="44386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488488" y="5157192"/>
            <a:ext cx="720080" cy="64807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28180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27448" y="719137"/>
            <a:ext cx="10782300" cy="5419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5520" y="3429000"/>
            <a:ext cx="10134228" cy="270986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61830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431704" y="1052736"/>
            <a:ext cx="8584083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3462" y="1412776"/>
            <a:ext cx="10163175" cy="4381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84536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5400" y="1268760"/>
            <a:ext cx="10582275" cy="5305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2204863"/>
            <a:ext cx="10081120" cy="4369321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44551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52550" y="1552575"/>
            <a:ext cx="9486900" cy="3752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1985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14325" y="1268760"/>
            <a:ext cx="11601450" cy="5334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2276872"/>
            <a:ext cx="720080" cy="64807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186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2204864"/>
            <a:ext cx="9115425" cy="182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38884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431704" y="1052736"/>
            <a:ext cx="8584083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" name="组合 4"/>
          <p:cNvGrpSpPr/>
          <p:nvPr/>
        </p:nvGrpSpPr>
        <p:grpSpPr>
          <a:xfrm>
            <a:off x="357187" y="1180533"/>
            <a:ext cx="11525499" cy="5429320"/>
            <a:chOff x="357187" y="1180533"/>
            <a:chExt cx="11525499" cy="542932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57187" y="1180533"/>
              <a:ext cx="11515725" cy="264795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24161" y="3971428"/>
              <a:ext cx="11058525" cy="2638425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10560496" y="4966604"/>
            <a:ext cx="720080" cy="64807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17234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340768"/>
            <a:ext cx="11506200" cy="4448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3240819"/>
            <a:ext cx="720080" cy="64807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40830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5762" y="1268760"/>
            <a:ext cx="11458575" cy="5353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60496" y="4077072"/>
            <a:ext cx="720080" cy="64807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13989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96</TotalTime>
  <Words>0</Words>
  <Application>Microsoft Office PowerPoint</Application>
  <PresentationFormat>宽屏</PresentationFormat>
  <Paragraphs>0</Paragraphs>
  <Slides>32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6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85</cp:revision>
  <dcterms:created xsi:type="dcterms:W3CDTF">2015-09-16T06:44:00Z</dcterms:created>
  <dcterms:modified xsi:type="dcterms:W3CDTF">2026-02-02T07:20:30Z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2052-12.1.0.21915</vt:lpwstr>
  </property>
  <property fmtid="{D5CDD505-2E9C-101B-9397-08002B2CF9AE}" pid="3" name="ICV">
    <vt:lpwstr>0803F182AC044BA3913AF2E555CD301E</vt:lpwstr>
  </property>
</Properties>
</file>