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562" y="2776537"/>
            <a:ext cx="6238875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681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59192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1476375"/>
            <a:ext cx="97631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1344" y="1124744"/>
            <a:ext cx="11550683" cy="5461570"/>
            <a:chOff x="191344" y="1124744"/>
            <a:chExt cx="11550683" cy="5461570"/>
          </a:xfrm>
        </p:grpSpPr>
        <p:grpSp>
          <p:nvGrpSpPr>
            <p:cNvPr id="5" name="组合 4"/>
            <p:cNvGrpSpPr/>
            <p:nvPr/>
          </p:nvGrpSpPr>
          <p:grpSpPr>
            <a:xfrm>
              <a:off x="191344" y="1124744"/>
              <a:ext cx="11534775" cy="5428109"/>
              <a:chOff x="191344" y="1504950"/>
              <a:chExt cx="11534775" cy="5428109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91344" y="1504950"/>
                <a:ext cx="11534775" cy="19240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09600" y="3284984"/>
                <a:ext cx="11010900" cy="3648075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75127" y="5805264"/>
              <a:ext cx="1866900" cy="78105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0606705" y="6021288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519237"/>
            <a:ext cx="602932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1062" y="1196752"/>
            <a:ext cx="11067975" cy="54876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77072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484784"/>
            <a:ext cx="1150620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09120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81150"/>
            <a:ext cx="115824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88758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509712"/>
            <a:ext cx="75152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2864" y="557305"/>
            <a:ext cx="10631165" cy="61873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348880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585912"/>
            <a:ext cx="1070610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20688"/>
            <a:ext cx="10692000" cy="6838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8473" y="1304576"/>
            <a:ext cx="11610975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206" y="1268760"/>
            <a:ext cx="11053688" cy="54757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6056466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547812"/>
            <a:ext cx="78105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057400"/>
            <a:ext cx="11477625" cy="274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933056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485900"/>
            <a:ext cx="671512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3525"/>
            <a:ext cx="115157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" y="764704"/>
            <a:ext cx="107537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548680"/>
            <a:ext cx="10493623" cy="6159152"/>
            <a:chOff x="642937" y="548680"/>
            <a:chExt cx="10944225" cy="6419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937" y="548680"/>
              <a:ext cx="10944225" cy="39052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937" y="4149080"/>
              <a:ext cx="10820400" cy="2819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0575" y="1047750"/>
            <a:ext cx="106108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212" y="966787"/>
            <a:ext cx="110775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10013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6"/>
            <a:ext cx="10009112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39" y="1461529"/>
            <a:ext cx="12077821" cy="393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4065" y="404664"/>
            <a:ext cx="10201969" cy="6337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420888"/>
            <a:ext cx="10081120" cy="4248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71" y="1604962"/>
            <a:ext cx="12027168" cy="362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47662" y="548680"/>
            <a:ext cx="11615802" cy="5912142"/>
            <a:chOff x="347662" y="548680"/>
            <a:chExt cx="11615802" cy="59121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1464" y="548680"/>
              <a:ext cx="10692000" cy="688182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7662" y="1628800"/>
              <a:ext cx="11534775" cy="28670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7662" y="4616311"/>
              <a:ext cx="3790950" cy="7143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49678" y="4535348"/>
              <a:ext cx="3552825" cy="8763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91666" y="5451172"/>
              <a:ext cx="5848350" cy="10096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68902" y="5451172"/>
              <a:ext cx="3648075" cy="95250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0344472" y="3713629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233248" cy="55239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077072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04664"/>
            <a:ext cx="10236120" cy="631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464" y="2580898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340768"/>
            <a:ext cx="114585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519951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43050"/>
            <a:ext cx="9572625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2026-02-02T05:31:52Z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