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2728912"/>
            <a:ext cx="6105525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52637"/>
            <a:ext cx="114681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33056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50" y="1656663"/>
            <a:ext cx="103632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09725"/>
            <a:ext cx="82772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3347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96096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90675"/>
            <a:ext cx="100393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557337"/>
            <a:ext cx="1139190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581128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836712"/>
            <a:ext cx="111252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24125"/>
            <a:ext cx="11534775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85803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797058"/>
            <a:ext cx="10586558" cy="5872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66862"/>
            <a:ext cx="1114425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81187"/>
            <a:ext cx="11763375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196752"/>
            <a:ext cx="11449050" cy="5495925"/>
            <a:chOff x="390525" y="1268760"/>
            <a:chExt cx="11449050" cy="5495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525" y="1268760"/>
              <a:ext cx="11449050" cy="9048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3538" y="2173635"/>
              <a:ext cx="10887075" cy="4591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5949280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2776"/>
            <a:ext cx="61245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124744"/>
            <a:ext cx="1153477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6039272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688114"/>
            <a:ext cx="74866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14537"/>
            <a:ext cx="1150620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005064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67151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628800"/>
            <a:ext cx="1157287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300162"/>
            <a:ext cx="10820400" cy="42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340768"/>
            <a:ext cx="1054417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7727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680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609725"/>
            <a:ext cx="108489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645024"/>
            <a:ext cx="9793088" cy="172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28750"/>
            <a:ext cx="1065847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724025"/>
            <a:ext cx="98583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23912"/>
            <a:ext cx="97345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1590675"/>
            <a:ext cx="984885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15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485900"/>
            <a:ext cx="118205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62087"/>
            <a:ext cx="118395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871662"/>
            <a:ext cx="118491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48680"/>
            <a:ext cx="1074420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664804"/>
            <a:ext cx="11468100" cy="448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5476249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983432" y="1589641"/>
            <a:ext cx="5329808" cy="3678718"/>
            <a:chOff x="839416" y="1556792"/>
            <a:chExt cx="5329808" cy="36787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1424" y="1556792"/>
              <a:ext cx="4229100" cy="7334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492896"/>
              <a:ext cx="3848100" cy="790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1424" y="3365956"/>
              <a:ext cx="5257800" cy="8477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66529" y="4359210"/>
              <a:ext cx="4181475" cy="876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90687"/>
            <a:ext cx="113728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2008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2026-02-02T07:23:21Z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