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8" r:id="rId8"/>
    <p:sldId id="339" r:id="rId9"/>
    <p:sldId id="337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254" y="2636912"/>
            <a:ext cx="11821591" cy="1264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486025"/>
            <a:ext cx="929640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33512"/>
            <a:ext cx="1167765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48478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2366962"/>
            <a:ext cx="8867775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58924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443037"/>
            <a:ext cx="1002030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40768"/>
            <a:ext cx="11649075" cy="5153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84572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71913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350721"/>
            <a:ext cx="11506200" cy="5622620"/>
            <a:chOff x="263352" y="350721"/>
            <a:chExt cx="11506200" cy="5622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350721"/>
              <a:ext cx="5553075" cy="1400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772816"/>
              <a:ext cx="11506200" cy="42005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529281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987" y="1347787"/>
            <a:ext cx="78200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976437"/>
            <a:ext cx="114395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10220325" cy="7048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8479" y="2060848"/>
            <a:ext cx="11647172" cy="2600325"/>
            <a:chOff x="238479" y="2060848"/>
            <a:chExt cx="11647172" cy="26003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84376" y="2060848"/>
              <a:ext cx="10201275" cy="2600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479" y="3424689"/>
              <a:ext cx="1790700" cy="9239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7176120" y="2124789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99665"/>
            <a:ext cx="8452989" cy="64586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3265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4293096"/>
            <a:ext cx="3816424" cy="5040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4941168"/>
            <a:ext cx="5256584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5705220"/>
            <a:ext cx="1675234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981075"/>
            <a:ext cx="8763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12474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304925"/>
            <a:ext cx="8801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1277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584536"/>
            <a:ext cx="388843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268760"/>
            <a:ext cx="10942819" cy="54212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9492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90297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762125"/>
            <a:ext cx="112014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1038225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243012"/>
            <a:ext cx="69342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548680"/>
            <a:ext cx="10887075" cy="1514475"/>
            <a:chOff x="1127448" y="548680"/>
            <a:chExt cx="10887075" cy="1514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8680"/>
              <a:ext cx="10887075" cy="800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1464" y="1348780"/>
              <a:ext cx="1762125" cy="714375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3589" y="1349274"/>
            <a:ext cx="8770193" cy="528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622" y="692696"/>
            <a:ext cx="10175970" cy="60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84784"/>
            <a:ext cx="11744325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1984" y="1520788"/>
            <a:ext cx="1944216" cy="3960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904" y="3577213"/>
            <a:ext cx="72008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2024" y="5338916"/>
            <a:ext cx="93610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52016"/>
            <a:ext cx="10731668" cy="55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72800" cy="4810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4365103"/>
            <a:ext cx="10513168" cy="178578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548680"/>
            <a:ext cx="111728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64904"/>
            <a:ext cx="10153128" cy="34511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338387"/>
            <a:ext cx="1028700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548680"/>
            <a:ext cx="11715750" cy="5327129"/>
            <a:chOff x="257175" y="548680"/>
            <a:chExt cx="11715750" cy="53271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48680"/>
              <a:ext cx="10277475" cy="7239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7175" y="1484784"/>
              <a:ext cx="11715750" cy="43910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5013176"/>
            <a:ext cx="86409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10609257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809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866900"/>
            <a:ext cx="116205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980728"/>
            <a:ext cx="114966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81125"/>
            <a:ext cx="114681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63352" y="620688"/>
            <a:ext cx="11524747" cy="5101475"/>
            <a:chOff x="263352" y="620688"/>
            <a:chExt cx="11524747" cy="5101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620688"/>
              <a:ext cx="10096500" cy="657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279519"/>
              <a:ext cx="5686425" cy="14097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4"/>
            <a:srcRect b="40034"/>
            <a:stretch/>
          </p:blipFill>
          <p:spPr>
            <a:xfrm>
              <a:off x="291424" y="2689219"/>
              <a:ext cx="11496675" cy="303294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16480" y="479715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