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33637"/>
            <a:ext cx="1175385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767287" cy="554461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861048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66912"/>
            <a:ext cx="1135380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00506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1268760"/>
            <a:ext cx="969645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62087"/>
            <a:ext cx="109347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340768"/>
            <a:ext cx="11477625" cy="3153916"/>
            <a:chOff x="263352" y="1266825"/>
            <a:chExt cx="11477625" cy="31539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6825"/>
              <a:ext cx="11477625" cy="2162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6750" y="3573016"/>
              <a:ext cx="10896600" cy="847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3647216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00137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252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2083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340768"/>
            <a:ext cx="111061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966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9646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28750"/>
            <a:ext cx="11477625" cy="400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36510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4963" y="1484784"/>
            <a:ext cx="11890747" cy="3691013"/>
            <a:chOff x="164963" y="1484784"/>
            <a:chExt cx="11890747" cy="3691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4390" y="1484784"/>
              <a:ext cx="11881320" cy="345332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4963" y="2718347"/>
              <a:ext cx="695325" cy="2457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791744" y="2756055"/>
            <a:ext cx="1224136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3239729"/>
            <a:ext cx="3312368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5050" y="4077072"/>
            <a:ext cx="1205086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80576" y="4077071"/>
            <a:ext cx="648072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62087"/>
            <a:ext cx="1079182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467806" cy="4799037"/>
            <a:chOff x="335360" y="1268760"/>
            <a:chExt cx="11467806" cy="479903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1439525" cy="2876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4641" y="4077072"/>
              <a:ext cx="11058525" cy="1990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5373216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2112" y="1400175"/>
            <a:ext cx="88677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4681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933056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620688"/>
            <a:ext cx="9363075" cy="6023562"/>
            <a:chOff x="1559496" y="692696"/>
            <a:chExt cx="9363075" cy="60235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59496" y="692696"/>
              <a:ext cx="9363075" cy="3952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62125" y="4639808"/>
              <a:ext cx="8705850" cy="20764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35360" y="13345"/>
            <a:ext cx="11569799" cy="6675427"/>
            <a:chOff x="335360" y="13345"/>
            <a:chExt cx="11569799" cy="667542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5432" y="13345"/>
              <a:ext cx="5581650" cy="1495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348507"/>
              <a:ext cx="9467850" cy="8858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88004" y="2095556"/>
              <a:ext cx="10458450" cy="7239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78479" y="2750415"/>
              <a:ext cx="10344150" cy="7905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88004" y="3361081"/>
              <a:ext cx="10372725" cy="8191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288004" y="4057073"/>
              <a:ext cx="10477500" cy="79057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352356" y="4696314"/>
              <a:ext cx="2705100" cy="81915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351584" y="5363731"/>
              <a:ext cx="9553575" cy="74295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79376" y="6031547"/>
              <a:ext cx="7677150" cy="657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48680"/>
            <a:ext cx="1078230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810875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10696575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789040"/>
            <a:ext cx="993710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395412"/>
            <a:ext cx="10763250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33" y="1556792"/>
            <a:ext cx="11809086" cy="41641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55840" y="2092836"/>
            <a:ext cx="936104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6786" y="3669763"/>
            <a:ext cx="1224136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40" y="4068749"/>
            <a:ext cx="936104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064552" y="4850306"/>
            <a:ext cx="911467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15680" y="5249293"/>
            <a:ext cx="1440160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919287"/>
            <a:ext cx="100203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6870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0562"/>
            <a:ext cx="98107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676275"/>
            <a:ext cx="96869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4998" y="1916832"/>
            <a:ext cx="11900103" cy="2808312"/>
            <a:chOff x="28545" y="1916832"/>
            <a:chExt cx="12050002" cy="27837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l="1666"/>
            <a:stretch/>
          </p:blipFill>
          <p:spPr>
            <a:xfrm>
              <a:off x="651673" y="2157412"/>
              <a:ext cx="11426874" cy="2543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45" y="1916832"/>
              <a:ext cx="695325" cy="24574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752184" y="3035283"/>
            <a:ext cx="864096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4279103"/>
            <a:ext cx="1224136" cy="3680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10692000" cy="6993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84784"/>
            <a:ext cx="1156335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5085184"/>
            <a:ext cx="93610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95275" y="1476375"/>
            <a:ext cx="11601450" cy="4941540"/>
            <a:chOff x="295275" y="1476375"/>
            <a:chExt cx="11601450" cy="49415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5275" y="1476375"/>
              <a:ext cx="11601450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589240"/>
              <a:ext cx="6648450" cy="828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308495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612" y="95250"/>
            <a:ext cx="11534775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95287" y="548680"/>
            <a:ext cx="11496169" cy="6087591"/>
            <a:chOff x="395287" y="548680"/>
            <a:chExt cx="11496169" cy="608759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548680"/>
              <a:ext cx="10692000" cy="66561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5480" y="1232615"/>
              <a:ext cx="5619750" cy="14001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287" y="2492896"/>
              <a:ext cx="11439525" cy="4143375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10488488" y="5877272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825" y="476672"/>
            <a:ext cx="1122045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2026-02-02T05:30:33Z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