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2147" r="2181"/>
          <a:stretch/>
        </p:blipFill>
        <p:spPr>
          <a:xfrm>
            <a:off x="246398" y="2492896"/>
            <a:ext cx="11737304" cy="160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268760"/>
            <a:ext cx="115347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365104"/>
            <a:ext cx="1080120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490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375"/>
          <a:stretch/>
        </p:blipFill>
        <p:spPr>
          <a:xfrm>
            <a:off x="276225" y="1052736"/>
            <a:ext cx="11677650" cy="51933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5157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90725"/>
            <a:ext cx="115157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836308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30946"/>
            <a:ext cx="10081120" cy="3650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495425"/>
            <a:ext cx="115633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717032"/>
            <a:ext cx="705678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271587"/>
            <a:ext cx="106870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752600"/>
            <a:ext cx="109061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95400" y="221724"/>
            <a:ext cx="10441160" cy="6414551"/>
            <a:chOff x="479376" y="38785"/>
            <a:chExt cx="10725150" cy="67160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38785"/>
              <a:ext cx="2181225" cy="84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5800" y="258324"/>
              <a:ext cx="2695575" cy="790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376" y="1211288"/>
              <a:ext cx="10725150" cy="5543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2026-02-02T05:22:17Z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