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2686050"/>
            <a:ext cx="6429375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340768"/>
            <a:ext cx="112871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00187"/>
            <a:ext cx="11525250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709740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700808"/>
            <a:ext cx="57435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7244" y="1474477"/>
            <a:ext cx="11555612" cy="3909045"/>
            <a:chOff x="404812" y="1268760"/>
            <a:chExt cx="11555612" cy="39090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4812" y="1268760"/>
              <a:ext cx="11420475" cy="904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2348880"/>
              <a:ext cx="11049000" cy="2828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4581128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69246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47800"/>
            <a:ext cx="11563350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72514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71464" y="1700808"/>
            <a:ext cx="5353050" cy="3763491"/>
            <a:chOff x="1055440" y="1700808"/>
            <a:chExt cx="5353050" cy="37634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5440" y="1700808"/>
              <a:ext cx="5324475" cy="876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0215" y="2852936"/>
              <a:ext cx="5219700" cy="6858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59430" y="3645024"/>
              <a:ext cx="5324475" cy="9525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31640" y="4597524"/>
              <a:ext cx="5276850" cy="866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24000"/>
            <a:ext cx="114204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10870691" cy="58823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77281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428875"/>
            <a:ext cx="1061085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966912"/>
            <a:ext cx="11839575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478120" cy="58326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628800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66850"/>
            <a:ext cx="77819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85887"/>
            <a:ext cx="114776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200150" y="476672"/>
            <a:ext cx="10991850" cy="6176317"/>
            <a:chOff x="1200150" y="476672"/>
            <a:chExt cx="10991850" cy="61763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00150" y="476672"/>
              <a:ext cx="10991850" cy="60864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00256" y="5805264"/>
              <a:ext cx="3286125" cy="847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29000"/>
            <a:ext cx="10165854" cy="28803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20688"/>
            <a:ext cx="9922161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919287"/>
            <a:ext cx="109537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05064"/>
            <a:ext cx="7488832" cy="100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340768"/>
            <a:ext cx="111156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043112"/>
            <a:ext cx="104203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100965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95437"/>
            <a:ext cx="113728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134600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743075"/>
            <a:ext cx="1180147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856962" cy="545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28" r="4864" b="-192"/>
          <a:stretch/>
        </p:blipFill>
        <p:spPr>
          <a:xfrm>
            <a:off x="1127448" y="548680"/>
            <a:ext cx="10729192" cy="7920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11477625" cy="498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636912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654049"/>
            <a:ext cx="77152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24000"/>
            <a:ext cx="115919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85928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156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2026-02-02T06:11:33Z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