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32" r:id="rId2"/>
    <p:sldId id="331" r:id="rId3"/>
    <p:sldId id="333" r:id="rId4"/>
    <p:sldId id="334" r:id="rId5"/>
    <p:sldId id="335" r:id="rId6"/>
    <p:sldId id="337" r:id="rId7"/>
    <p:sldId id="338" r:id="rId8"/>
    <p:sldId id="339" r:id="rId9"/>
    <p:sldId id="340" r:id="rId10"/>
    <p:sldId id="336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988840"/>
            <a:ext cx="10753725" cy="1876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89" r="7899" b="-2499"/>
          <a:stretch/>
        </p:blipFill>
        <p:spPr>
          <a:xfrm>
            <a:off x="1271464" y="548680"/>
            <a:ext cx="10009112" cy="7029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251620"/>
            <a:ext cx="11496675" cy="5514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00442" y="580526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543050"/>
            <a:ext cx="100965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" y="1268760"/>
            <a:ext cx="1145857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50100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412" y="1452562"/>
            <a:ext cx="86391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1950" y="1268760"/>
            <a:ext cx="11506200" cy="500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1271951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95425"/>
            <a:ext cx="11610975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450912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66862"/>
            <a:ext cx="6886575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07368" y="1124744"/>
            <a:ext cx="11391131" cy="5383605"/>
            <a:chOff x="407368" y="1124744"/>
            <a:chExt cx="11391131" cy="53836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368" y="1124744"/>
              <a:ext cx="11258550" cy="819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1424" y="1955399"/>
              <a:ext cx="10887075" cy="4552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632504" y="5859505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2575"/>
            <a:ext cx="6838950" cy="375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983432" y="175272"/>
            <a:ext cx="10529441" cy="6616462"/>
            <a:chOff x="983432" y="175272"/>
            <a:chExt cx="10529441" cy="661646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75272"/>
              <a:ext cx="5462935" cy="1224136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3432" y="1364099"/>
              <a:ext cx="10529441" cy="5427635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0200456" y="234888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54825" y="1700808"/>
            <a:ext cx="11718100" cy="3000375"/>
            <a:chOff x="254825" y="1700808"/>
            <a:chExt cx="11718100" cy="30003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175" y="1700808"/>
              <a:ext cx="11715750" cy="2781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825" y="3091458"/>
              <a:ext cx="1752600" cy="16097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528048" y="2492896"/>
            <a:ext cx="72008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2947442"/>
            <a:ext cx="792088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576387"/>
            <a:ext cx="10086975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871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8854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56792"/>
            <a:ext cx="75628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72408" y="1340768"/>
            <a:ext cx="11711483" cy="4515941"/>
            <a:chOff x="151904" y="1340768"/>
            <a:chExt cx="11711483" cy="4515941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1904" y="1340768"/>
              <a:ext cx="5705475" cy="133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712" y="2962300"/>
              <a:ext cx="11496675" cy="194310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08" y="5085184"/>
              <a:ext cx="2381250" cy="7715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908720"/>
            <a:ext cx="1075372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50" y="1196752"/>
            <a:ext cx="1097280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04964"/>
            <a:ext cx="10657184" cy="34923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100203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465" y="295275"/>
            <a:ext cx="1118235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1614487"/>
            <a:ext cx="102203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237017"/>
            <a:ext cx="9224144" cy="638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744325" cy="4895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3299" y="1409368"/>
            <a:ext cx="878974" cy="3240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2179991"/>
            <a:ext cx="64807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0952" y="4100292"/>
            <a:ext cx="969562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642056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0952" y="5491408"/>
            <a:ext cx="1080120" cy="2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51384" y="1266825"/>
            <a:ext cx="11039475" cy="4861942"/>
            <a:chOff x="551384" y="1266825"/>
            <a:chExt cx="11039475" cy="486194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51384" y="1266825"/>
              <a:ext cx="11039475" cy="216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18159" y="3356992"/>
              <a:ext cx="10172700" cy="2771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052736"/>
            <a:ext cx="10001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9448103" cy="594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512" y="1484784"/>
            <a:ext cx="101250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692696"/>
            <a:ext cx="1022985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9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1023937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75" y="1484784"/>
            <a:ext cx="10344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25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78" r="6301" b="3304"/>
          <a:stretch/>
        </p:blipFill>
        <p:spPr>
          <a:xfrm>
            <a:off x="1271464" y="548680"/>
            <a:ext cx="10369152" cy="792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1395412"/>
            <a:ext cx="11506200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465313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66925"/>
            <a:ext cx="1105852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47875"/>
            <a:ext cx="115824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4077072"/>
            <a:ext cx="792088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09575" y="188640"/>
            <a:ext cx="11410950" cy="6508204"/>
            <a:chOff x="409575" y="188640"/>
            <a:chExt cx="11410950" cy="6508204"/>
          </a:xfrm>
        </p:grpSpPr>
        <p:grpSp>
          <p:nvGrpSpPr>
            <p:cNvPr id="4" name="组合 3"/>
            <p:cNvGrpSpPr/>
            <p:nvPr/>
          </p:nvGrpSpPr>
          <p:grpSpPr>
            <a:xfrm>
              <a:off x="551384" y="188640"/>
              <a:ext cx="10629900" cy="2972916"/>
              <a:chOff x="551384" y="188640"/>
              <a:chExt cx="10629900" cy="297291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1384" y="188640"/>
                <a:ext cx="10629900" cy="23145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2132856"/>
                <a:ext cx="7439025" cy="1028700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75" y="2924944"/>
              <a:ext cx="11410950" cy="3771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84784"/>
            <a:ext cx="115728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1200"/>
            <a:ext cx="1141095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