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8" r:id="rId8"/>
    <p:sldId id="337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2738437"/>
            <a:ext cx="9791700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09541" y="1533662"/>
            <a:ext cx="11611018" cy="3790676"/>
            <a:chOff x="102585" y="1570361"/>
            <a:chExt cx="11611018" cy="3790676"/>
          </a:xfrm>
        </p:grpSpPr>
        <p:grpSp>
          <p:nvGrpSpPr>
            <p:cNvPr id="4" name="组合 3"/>
            <p:cNvGrpSpPr/>
            <p:nvPr/>
          </p:nvGrpSpPr>
          <p:grpSpPr>
            <a:xfrm>
              <a:off x="102585" y="1570361"/>
              <a:ext cx="11611018" cy="792088"/>
              <a:chOff x="0" y="1484784"/>
              <a:chExt cx="11611018" cy="792088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2"/>
              <a:srcRect b="57787"/>
              <a:stretch/>
            </p:blipFill>
            <p:spPr>
              <a:xfrm>
                <a:off x="0" y="1484784"/>
                <a:ext cx="10991850" cy="792088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801393" y="1515166"/>
                <a:ext cx="809625" cy="733425"/>
              </a:xfrm>
              <a:prstGeom prst="rect">
                <a:avLst/>
              </a:prstGeom>
            </p:spPr>
          </p:pic>
        </p:grpSp>
        <p:grpSp>
          <p:nvGrpSpPr>
            <p:cNvPr id="7" name="组合 6"/>
            <p:cNvGrpSpPr/>
            <p:nvPr/>
          </p:nvGrpSpPr>
          <p:grpSpPr>
            <a:xfrm>
              <a:off x="288355" y="2591377"/>
              <a:ext cx="11368131" cy="809625"/>
              <a:chOff x="319931" y="2176583"/>
              <a:chExt cx="11368131" cy="809625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9931" y="2176583"/>
                <a:ext cx="10734675" cy="8096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992737" y="2220056"/>
                <a:ext cx="695325" cy="657225"/>
              </a:xfrm>
              <a:prstGeom prst="rect">
                <a:avLst/>
              </a:prstGeom>
            </p:spPr>
          </p:pic>
        </p:grpSp>
        <p:grpSp>
          <p:nvGrpSpPr>
            <p:cNvPr id="10" name="组合 9"/>
            <p:cNvGrpSpPr/>
            <p:nvPr/>
          </p:nvGrpSpPr>
          <p:grpSpPr>
            <a:xfrm>
              <a:off x="249658" y="3518560"/>
              <a:ext cx="11438404" cy="809625"/>
              <a:chOff x="229487" y="3001400"/>
              <a:chExt cx="11438404" cy="809625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9487" y="3001400"/>
                <a:ext cx="10763250" cy="809625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905891" y="3047316"/>
                <a:ext cx="762000" cy="647700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8355" y="4437112"/>
              <a:ext cx="9258300" cy="923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726985" cy="556048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789040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40768"/>
            <a:ext cx="113728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04499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556792"/>
            <a:ext cx="10950053" cy="3812654"/>
            <a:chOff x="551384" y="1556792"/>
            <a:chExt cx="10950053" cy="38126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556792"/>
              <a:ext cx="10848975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8662" y="2492896"/>
              <a:ext cx="10772775" cy="2876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38275"/>
            <a:ext cx="115538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725144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6792"/>
            <a:ext cx="76485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776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589240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405062"/>
            <a:ext cx="105346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623948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19225"/>
            <a:ext cx="63531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625" y="1328737"/>
            <a:ext cx="11637015" cy="4200525"/>
            <a:chOff x="219625" y="1328737"/>
            <a:chExt cx="11637015" cy="42005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5355" r="2379"/>
            <a:stretch/>
          </p:blipFill>
          <p:spPr>
            <a:xfrm>
              <a:off x="695400" y="1328737"/>
              <a:ext cx="11161240" cy="4200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625" y="3119437"/>
              <a:ext cx="609600" cy="2409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960096" y="3085587"/>
            <a:ext cx="936104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3956278"/>
            <a:ext cx="792088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4405" y="4753425"/>
            <a:ext cx="1152128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88640"/>
            <a:ext cx="11477625" cy="6350446"/>
            <a:chOff x="263352" y="188640"/>
            <a:chExt cx="11477625" cy="635044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188640"/>
              <a:ext cx="5695950" cy="149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684065"/>
              <a:ext cx="11477625" cy="2867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3360" y="4653136"/>
              <a:ext cx="10791825" cy="18859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60496" y="5754467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56792"/>
            <a:ext cx="76581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24000"/>
            <a:ext cx="115062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653136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1447800"/>
            <a:ext cx="72866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500187"/>
            <a:ext cx="115443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725144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390650"/>
            <a:ext cx="893445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561975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628800"/>
            <a:ext cx="1152525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32" y="620688"/>
            <a:ext cx="10887075" cy="5915025"/>
            <a:chOff x="983432" y="620688"/>
            <a:chExt cx="10887075" cy="59150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20688"/>
              <a:ext cx="10887075" cy="4933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27448" y="5554638"/>
              <a:ext cx="3857625" cy="9810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9437411" cy="6024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400300"/>
            <a:ext cx="9915525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437099"/>
            <a:ext cx="7632848" cy="10206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819275"/>
            <a:ext cx="1199197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1821673"/>
            <a:ext cx="1728192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8004" y="4221088"/>
            <a:ext cx="1008112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836712"/>
            <a:ext cx="1075372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847693"/>
            <a:ext cx="10153128" cy="3749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8680"/>
            <a:ext cx="10696575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0172"/>
            <a:ext cx="8640960" cy="6657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6471" y="1556792"/>
            <a:ext cx="11848821" cy="4762500"/>
            <a:chOff x="166471" y="1556792"/>
            <a:chExt cx="11848821" cy="47625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556792"/>
              <a:ext cx="11391900" cy="4762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471" y="2276872"/>
              <a:ext cx="609600" cy="24098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816080" y="1908801"/>
            <a:ext cx="792088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7395" y="2746628"/>
            <a:ext cx="1224136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2424" y="3176272"/>
            <a:ext cx="936104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6115" y="4380199"/>
            <a:ext cx="792088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72" r="7935" b="11637"/>
          <a:stretch/>
        </p:blipFill>
        <p:spPr>
          <a:xfrm>
            <a:off x="1415480" y="548681"/>
            <a:ext cx="10585176" cy="64807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67408" y="1212137"/>
            <a:ext cx="10297144" cy="5512754"/>
            <a:chOff x="191344" y="1052736"/>
            <a:chExt cx="11630025" cy="625770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344" y="1052736"/>
              <a:ext cx="11630025" cy="54483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408" y="6405562"/>
              <a:ext cx="4924425" cy="9048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768408" y="342900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71662"/>
            <a:ext cx="115919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05064"/>
            <a:ext cx="864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54" r="5390" b="-4651"/>
          <a:stretch/>
        </p:blipFill>
        <p:spPr>
          <a:xfrm>
            <a:off x="1271464" y="548680"/>
            <a:ext cx="10297144" cy="8273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196752"/>
            <a:ext cx="5610225" cy="1466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42579"/>
          <a:stretch/>
        </p:blipFill>
        <p:spPr>
          <a:xfrm>
            <a:off x="186233" y="2780928"/>
            <a:ext cx="11382375" cy="289329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5013176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060848"/>
            <a:ext cx="8848725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24744"/>
            <a:ext cx="112871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196752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2026-02-02T05:27:43Z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