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32" r:id="rId2"/>
    <p:sldId id="331" r:id="rId3"/>
    <p:sldId id="333" r:id="rId4"/>
    <p:sldId id="334" r:id="rId5"/>
    <p:sldId id="336" r:id="rId6"/>
    <p:sldId id="335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3119437"/>
            <a:ext cx="88677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990725"/>
            <a:ext cx="114776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60070"/>
            <a:ext cx="73342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28750"/>
            <a:ext cx="116109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65313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490537"/>
            <a:ext cx="1088707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35186" y="1124744"/>
            <a:ext cx="11759727" cy="5411373"/>
            <a:chOff x="274615" y="1011766"/>
            <a:chExt cx="11759727" cy="54113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1011766"/>
              <a:ext cx="11410950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1367" y="3789040"/>
              <a:ext cx="5040560" cy="2634099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274615" y="4088341"/>
              <a:ext cx="6253433" cy="1626096"/>
              <a:chOff x="384746" y="3933056"/>
              <a:chExt cx="6253433" cy="162609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368" y="3933056"/>
                <a:ext cx="3028950" cy="7715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52342" y="3994968"/>
                <a:ext cx="2924175" cy="6477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4746" y="4797152"/>
                <a:ext cx="2981325" cy="7620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561604" y="4805989"/>
                <a:ext cx="3076575" cy="704850"/>
              </a:xfrm>
              <a:prstGeom prst="rect">
                <a:avLst/>
              </a:prstGeom>
            </p:spPr>
          </p:pic>
        </p:grpSp>
      </p:grpSp>
      <p:sp>
        <p:nvSpPr>
          <p:cNvPr id="11" name="矩形 10"/>
          <p:cNvSpPr/>
          <p:nvPr/>
        </p:nvSpPr>
        <p:spPr>
          <a:xfrm>
            <a:off x="10776520" y="328066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5912"/>
            <a:ext cx="112395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249369"/>
            <a:ext cx="11391900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130432"/>
            <a:ext cx="7129574" cy="45389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524125"/>
            <a:ext cx="94678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757362"/>
            <a:ext cx="114585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657350"/>
            <a:ext cx="11010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321" r="1055"/>
          <a:stretch/>
        </p:blipFill>
        <p:spPr>
          <a:xfrm>
            <a:off x="119336" y="1412776"/>
            <a:ext cx="11809312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92896"/>
            <a:ext cx="86409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2996952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3807172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3272" y="4581128"/>
            <a:ext cx="96883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032" y="5013176"/>
            <a:ext cx="86409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537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76672"/>
            <a:ext cx="1096327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71637"/>
            <a:ext cx="109823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6336704" cy="9239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66862"/>
            <a:ext cx="1090612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695450"/>
            <a:ext cx="100774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052736"/>
            <a:ext cx="100869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476672"/>
            <a:ext cx="9298804" cy="621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0786"/>
            <a:ext cx="108585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866900"/>
            <a:ext cx="11353800" cy="312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149080"/>
            <a:ext cx="720080" cy="720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517029"/>
            <a:ext cx="11525250" cy="5724525"/>
            <a:chOff x="352425" y="517029"/>
            <a:chExt cx="11525250" cy="5724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416" y="517029"/>
              <a:ext cx="9963150" cy="2047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2564904"/>
              <a:ext cx="11525250" cy="3676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23156" y="625573"/>
            <a:ext cx="11487150" cy="5213158"/>
            <a:chOff x="323156" y="625573"/>
            <a:chExt cx="11487150" cy="521315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625573"/>
              <a:ext cx="106108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4950" y="1353145"/>
              <a:ext cx="5715000" cy="1400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b="38895"/>
            <a:stretch/>
          </p:blipFill>
          <p:spPr>
            <a:xfrm>
              <a:off x="323156" y="2852936"/>
              <a:ext cx="11487150" cy="298579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8488" y="501317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988840"/>
            <a:ext cx="848677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72875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79515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539339" cy="4610100"/>
            <a:chOff x="263352" y="1412776"/>
            <a:chExt cx="11539339" cy="46101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372850" cy="1800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13001"/>
              <a:ext cx="10963275" cy="2809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522920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78295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