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92896"/>
            <a:ext cx="11604768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1552575"/>
            <a:ext cx="70961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515725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157639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1647825"/>
            <a:ext cx="65436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0050" y="1268760"/>
            <a:ext cx="11430000" cy="5393727"/>
            <a:chOff x="400050" y="1268760"/>
            <a:chExt cx="11430000" cy="53937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8760"/>
              <a:ext cx="11430000" cy="3657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4957512"/>
              <a:ext cx="8667750" cy="17049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4149080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15728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927605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00200"/>
            <a:ext cx="105156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528887"/>
            <a:ext cx="114014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9156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844824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82040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1052736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7608" y="5285762"/>
            <a:ext cx="5102968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971" y="908720"/>
            <a:ext cx="10868025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50954" y="1305719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032" y="5279743"/>
            <a:ext cx="4896544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158" r="5565" b="12201"/>
          <a:stretch/>
        </p:blipFill>
        <p:spPr>
          <a:xfrm>
            <a:off x="1199456" y="500416"/>
            <a:ext cx="10729192" cy="66903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51673" y="1052735"/>
            <a:ext cx="10268863" cy="5776649"/>
            <a:chOff x="651673" y="1052735"/>
            <a:chExt cx="10268863" cy="577664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63552" y="1052735"/>
              <a:ext cx="8856984" cy="577664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1673" y="4077072"/>
              <a:ext cx="1533525" cy="22002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7104112" y="1211932"/>
            <a:ext cx="792088" cy="2479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072" y="2593185"/>
            <a:ext cx="1152128" cy="24252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2024" y="4581128"/>
            <a:ext cx="648072" cy="2514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12024" y="4941168"/>
            <a:ext cx="1584176" cy="2987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5347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809310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700808"/>
            <a:ext cx="5534025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542" y="1124744"/>
            <a:ext cx="11031016" cy="5497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903939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649058"/>
            <a:ext cx="68008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0226"/>
            <a:ext cx="556260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412776"/>
            <a:ext cx="10717770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519237"/>
            <a:ext cx="107442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6299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700071"/>
            <a:ext cx="106299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764704"/>
            <a:ext cx="108013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632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38275"/>
            <a:ext cx="11687175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1343606"/>
            <a:ext cx="792088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3679324"/>
            <a:ext cx="1152128" cy="3183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2024062"/>
            <a:ext cx="105060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933055"/>
            <a:ext cx="7488832" cy="90088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919287"/>
            <a:ext cx="105441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10144125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548680"/>
            <a:ext cx="10335319" cy="61957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9937104" cy="316835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9052" y="1700808"/>
            <a:ext cx="11712694" cy="4019550"/>
            <a:chOff x="229052" y="1700808"/>
            <a:chExt cx="11712694" cy="40195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1700808"/>
              <a:ext cx="10382250" cy="4019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9052" y="2204864"/>
              <a:ext cx="1533525" cy="20097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250758" y="1738064"/>
            <a:ext cx="883146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1411" y="2483469"/>
            <a:ext cx="1224136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68" r="6972" b="10211"/>
          <a:stretch/>
        </p:blipFill>
        <p:spPr>
          <a:xfrm>
            <a:off x="1199456" y="548680"/>
            <a:ext cx="10297144" cy="64998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9197"/>
          <a:stretch/>
        </p:blipFill>
        <p:spPr>
          <a:xfrm>
            <a:off x="119336" y="1700808"/>
            <a:ext cx="11572875" cy="41745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5085184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1052736"/>
            <a:ext cx="110013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00200"/>
            <a:ext cx="11496675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17540" y="4539630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1657350"/>
            <a:ext cx="63246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695450"/>
            <a:ext cx="114681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09120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2026-02-02T05:46:15Z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