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4" r:id="rId34"/>
    <p:sldId id="365" r:id="rId35"/>
    <p:sldId id="366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CE8F1"/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148" y="2708920"/>
            <a:ext cx="11785804" cy="8566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681162"/>
            <a:ext cx="90963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9192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227687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1595437"/>
            <a:ext cx="79152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196752"/>
            <a:ext cx="115252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098232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62112"/>
            <a:ext cx="114871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36510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619250"/>
            <a:ext cx="78867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831760" cy="57810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3538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3554" y="980728"/>
            <a:ext cx="10915650" cy="5534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447928" y="112474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354403"/>
            <a:ext cx="10692000" cy="84234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45895" y="1412776"/>
            <a:ext cx="11738309" cy="4896544"/>
            <a:chOff x="118331" y="1412776"/>
            <a:chExt cx="12049615" cy="504480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6996" y="1412776"/>
              <a:ext cx="11410950" cy="4533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331" y="1666508"/>
              <a:ext cx="685800" cy="479107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192344" y="1844824"/>
            <a:ext cx="1152128" cy="344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64152" y="2219002"/>
            <a:ext cx="720080" cy="344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80176" y="2972079"/>
            <a:ext cx="1152128" cy="344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264" y="3759451"/>
            <a:ext cx="1872208" cy="344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1605" y="4515139"/>
            <a:ext cx="898824" cy="3440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692696"/>
            <a:ext cx="10297144" cy="59931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83671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4954003"/>
            <a:ext cx="4608512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877272"/>
            <a:ext cx="15312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10887075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2962" y="980728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42992" y="5373216"/>
            <a:ext cx="463758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42900" y="332656"/>
            <a:ext cx="11544300" cy="5851376"/>
            <a:chOff x="342900" y="332656"/>
            <a:chExt cx="11544300" cy="58513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49540" b="77508"/>
            <a:stretch/>
          </p:blipFill>
          <p:spPr>
            <a:xfrm>
              <a:off x="1343472" y="332656"/>
              <a:ext cx="5806058" cy="129614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42900" y="1916832"/>
              <a:ext cx="11544300" cy="42672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344472" y="5495940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664804"/>
            <a:ext cx="6257925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5157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48478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060848"/>
            <a:ext cx="8867775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85925"/>
            <a:ext cx="113823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36510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681162"/>
            <a:ext cx="67341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5553075" cy="1504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916832"/>
            <a:ext cx="114204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775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63352" y="1484784"/>
            <a:ext cx="11538278" cy="4923434"/>
            <a:chOff x="209751" y="1340768"/>
            <a:chExt cx="11538278" cy="492343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9086" y="1340768"/>
              <a:ext cx="10938943" cy="492343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751" y="1521741"/>
              <a:ext cx="637043" cy="4577609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2495600" y="1988840"/>
            <a:ext cx="432048" cy="34404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456" y="2332886"/>
            <a:ext cx="504056" cy="344046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36560" y="2318498"/>
            <a:ext cx="665070" cy="3440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89492" y="2690066"/>
            <a:ext cx="1512168" cy="3440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03619" y="3160581"/>
            <a:ext cx="1298011" cy="3440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7808" y="4994322"/>
            <a:ext cx="1584176" cy="3440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72064" y="5473505"/>
            <a:ext cx="1296144" cy="34404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9251612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157468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620688"/>
            <a:ext cx="10623015" cy="597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719262"/>
            <a:ext cx="10706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3501008"/>
            <a:ext cx="10009112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46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247775"/>
            <a:ext cx="1069657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488" y="3140968"/>
            <a:ext cx="10081120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69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85912"/>
            <a:ext cx="108489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428999"/>
            <a:ext cx="9937104" cy="1843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52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548680"/>
            <a:ext cx="10692000" cy="69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340768"/>
            <a:ext cx="1152525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645024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14325" y="1495425"/>
            <a:ext cx="11563350" cy="4749899"/>
            <a:chOff x="314325" y="1495425"/>
            <a:chExt cx="11563350" cy="47498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25" y="1495425"/>
              <a:ext cx="11563350" cy="3867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5445224"/>
              <a:ext cx="9629775" cy="8001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18008" y="263691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142135"/>
            <a:ext cx="10380535" cy="659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58107"/>
            <a:ext cx="10692000" cy="6477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275" y="1484784"/>
            <a:ext cx="11639550" cy="4238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4941168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44824"/>
            <a:ext cx="784860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633537"/>
            <a:ext cx="114966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437112"/>
            <a:ext cx="792088" cy="688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