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60" r:id="rId31"/>
    <p:sldId id="361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368" y="2852936"/>
            <a:ext cx="11485364" cy="8941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314450"/>
            <a:ext cx="6886575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2550" y="764704"/>
            <a:ext cx="9966018" cy="59961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6440" y="1772816"/>
            <a:ext cx="648072" cy="58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2343150"/>
            <a:ext cx="9858375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71600"/>
            <a:ext cx="115728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899073"/>
            <a:ext cx="648072" cy="58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43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2352675"/>
            <a:ext cx="10953750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55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84784"/>
            <a:ext cx="11601450" cy="427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941168"/>
            <a:ext cx="648072" cy="58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17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87" y="1257300"/>
            <a:ext cx="57626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87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52587"/>
            <a:ext cx="1166812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437112"/>
            <a:ext cx="648072" cy="58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83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260648"/>
            <a:ext cx="8840931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60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620688"/>
            <a:ext cx="10025274" cy="587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1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548680"/>
            <a:ext cx="10440000" cy="598583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23129" y="1177898"/>
            <a:ext cx="11761167" cy="5514975"/>
            <a:chOff x="323129" y="1177898"/>
            <a:chExt cx="11761167" cy="551497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24"/>
            <a:stretch/>
          </p:blipFill>
          <p:spPr>
            <a:xfrm>
              <a:off x="886593" y="1177898"/>
              <a:ext cx="11197703" cy="55149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129" y="1430310"/>
              <a:ext cx="571500" cy="50101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9101482" y="1225033"/>
            <a:ext cx="720080" cy="2524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4112" y="2780928"/>
            <a:ext cx="864096" cy="343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9936" y="4408831"/>
            <a:ext cx="595114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24392" y="5232608"/>
            <a:ext cx="1296144" cy="2524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2425" y="1268760"/>
            <a:ext cx="11525250" cy="4733925"/>
            <a:chOff x="352425" y="1124744"/>
            <a:chExt cx="11525250" cy="473392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2425" y="1124744"/>
              <a:ext cx="11525250" cy="27432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20924" y="3867944"/>
              <a:ext cx="10925175" cy="1990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5229200"/>
            <a:ext cx="648072" cy="58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43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836712"/>
            <a:ext cx="9649072" cy="5797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2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187" y="1352550"/>
            <a:ext cx="8429625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43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6792"/>
            <a:ext cx="11468100" cy="443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1556792"/>
            <a:ext cx="648072" cy="58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24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5" y="1338262"/>
            <a:ext cx="79819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7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75756"/>
            <a:ext cx="11363325" cy="6627240"/>
            <a:chOff x="335360" y="75756"/>
            <a:chExt cx="11363325" cy="662724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15480" y="75756"/>
              <a:ext cx="5629275" cy="14192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1473771"/>
              <a:ext cx="11363325" cy="52292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1641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6680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05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2291" y="548680"/>
            <a:ext cx="10105517" cy="5926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49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338137"/>
            <a:ext cx="10934700" cy="618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8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657225"/>
            <a:ext cx="11144250" cy="620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75342" y="1340768"/>
            <a:ext cx="11479415" cy="5087481"/>
            <a:chOff x="381790" y="1306870"/>
            <a:chExt cx="11479415" cy="508748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1255" y="1412776"/>
              <a:ext cx="11029950" cy="49815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1790" y="1306870"/>
              <a:ext cx="514350" cy="506730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6985228" y="1378476"/>
            <a:ext cx="982979" cy="324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85227" y="1770710"/>
            <a:ext cx="982979" cy="324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16557" y="2924944"/>
            <a:ext cx="698494" cy="324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44272" y="4581128"/>
            <a:ext cx="1152128" cy="3240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650" y="1268760"/>
            <a:ext cx="109728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18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40768"/>
            <a:ext cx="112204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45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620688"/>
            <a:ext cx="10440000" cy="6458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712" y="1484784"/>
            <a:ext cx="11496675" cy="471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3815227"/>
            <a:ext cx="576065" cy="58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157412"/>
            <a:ext cx="11572875" cy="254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933056"/>
            <a:ext cx="576065" cy="58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487488" y="18854"/>
            <a:ext cx="8286700" cy="6705606"/>
            <a:chOff x="1487488" y="0"/>
            <a:chExt cx="8286700" cy="67056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672" y="0"/>
              <a:ext cx="2736303" cy="844716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87488" y="692696"/>
              <a:ext cx="8286700" cy="60129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1639" y="476672"/>
            <a:ext cx="10692000" cy="689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980728"/>
            <a:ext cx="4688262" cy="10887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2069510"/>
            <a:ext cx="9577064" cy="461324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192344" y="6021288"/>
            <a:ext cx="648072" cy="58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2424112"/>
            <a:ext cx="10896600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3025"/>
            <a:ext cx="1153477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930880"/>
            <a:ext cx="648072" cy="5840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2026-02-02T05:24:59Z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