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52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3" r:id="rId24"/>
    <p:sldId id="354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1619250"/>
            <a:ext cx="110299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33600"/>
            <a:ext cx="1167765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52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84784"/>
            <a:ext cx="116300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1490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0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362200"/>
            <a:ext cx="11677650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9249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88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293370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275" y="1196752"/>
            <a:ext cx="11601450" cy="100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2183509"/>
            <a:ext cx="8424936" cy="457799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1704" y="2420888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3554162"/>
            <a:ext cx="223224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1867" y="3933056"/>
            <a:ext cx="432048" cy="292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5085184"/>
            <a:ext cx="288032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28337" y="4624855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6120" y="6093296"/>
            <a:ext cx="20882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2776"/>
            <a:ext cx="117252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1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38325"/>
            <a:ext cx="112776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6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7690" y="1412776"/>
            <a:ext cx="11311553" cy="4788754"/>
            <a:chOff x="287690" y="1412776"/>
            <a:chExt cx="11311553" cy="47887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1191875" cy="2143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7690" y="3458330"/>
              <a:ext cx="11277600" cy="2743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2484338"/>
            <a:ext cx="9865096" cy="944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627462"/>
            <a:ext cx="10873208" cy="1603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64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2595562"/>
            <a:ext cx="11220450" cy="166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212976"/>
            <a:ext cx="10873208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6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09550" y="1412776"/>
            <a:ext cx="11772900" cy="4308964"/>
            <a:chOff x="209550" y="1268760"/>
            <a:chExt cx="11772900" cy="430896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9550" y="1268760"/>
              <a:ext cx="11772900" cy="1019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2291599"/>
              <a:ext cx="11239500" cy="3286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404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90650"/>
            <a:ext cx="113347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92896"/>
            <a:ext cx="4968552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59238"/>
            <a:ext cx="7272808" cy="1274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052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09700"/>
            <a:ext cx="11772900" cy="4038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16832"/>
            <a:ext cx="11401425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08568" y="392679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338387"/>
            <a:ext cx="11287125" cy="218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11089232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040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3914775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1124744"/>
            <a:ext cx="10106267" cy="552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7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332656"/>
            <a:ext cx="11363325" cy="6353150"/>
            <a:chOff x="191344" y="332656"/>
            <a:chExt cx="11363325" cy="63531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332656"/>
              <a:ext cx="5067300" cy="1714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2132856"/>
              <a:ext cx="11363325" cy="455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75520" y="1439896"/>
            <a:ext cx="4824536" cy="692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5400" y="3212976"/>
            <a:ext cx="11017224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1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1092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96952"/>
            <a:ext cx="11017224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28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424112"/>
            <a:ext cx="1100137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52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66850"/>
            <a:ext cx="1175385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4668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12776"/>
            <a:ext cx="117729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3846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67841" y="47251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9336" y="1815530"/>
            <a:ext cx="11734800" cy="2790378"/>
            <a:chOff x="119336" y="1815530"/>
            <a:chExt cx="11734800" cy="279037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815530"/>
              <a:ext cx="11734800" cy="1590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3501008"/>
              <a:ext cx="9001125" cy="11049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136560" y="299695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30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00200"/>
            <a:ext cx="116967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99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50851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7474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268760"/>
            <a:ext cx="118300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50851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95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7175" y="1412776"/>
            <a:ext cx="11677650" cy="4364310"/>
            <a:chOff x="257175" y="1412776"/>
            <a:chExt cx="11677650" cy="436431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412776"/>
              <a:ext cx="11677650" cy="2905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4653136"/>
              <a:ext cx="7981950" cy="1123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80576" y="191683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04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2026-02-02T05:09:04Z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