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32" r:id="rId2"/>
    <p:sldId id="331" r:id="rId3"/>
    <p:sldId id="333" r:id="rId4"/>
    <p:sldId id="334" r:id="rId5"/>
    <p:sldId id="335" r:id="rId6"/>
    <p:sldId id="364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185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462212"/>
            <a:ext cx="1177290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90662"/>
            <a:ext cx="115157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8680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764704"/>
            <a:ext cx="10518603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42625" y="1485342"/>
            <a:ext cx="11901151" cy="3887316"/>
            <a:chOff x="119336" y="1286272"/>
            <a:chExt cx="11901151" cy="388731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86272"/>
              <a:ext cx="11458575" cy="1981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3298624"/>
              <a:ext cx="5419725" cy="723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53137" y="3270049"/>
              <a:ext cx="5467350" cy="7810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9336" y="4221088"/>
              <a:ext cx="4057650" cy="9525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72064" y="4232368"/>
              <a:ext cx="3981450" cy="933450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488488" y="2628787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218581"/>
            <a:ext cx="10945216" cy="5378771"/>
            <a:chOff x="323850" y="1412776"/>
            <a:chExt cx="11866912" cy="58550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850" y="1412776"/>
              <a:ext cx="11582400" cy="1857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4162" y="3314928"/>
              <a:ext cx="10896600" cy="3952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128448" y="594928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74009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7787"/>
            <a:ext cx="116300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64804"/>
            <a:ext cx="50292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8717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73325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219164" cy="5683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28750"/>
            <a:ext cx="117538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67573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1041082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212" y="1263055"/>
            <a:ext cx="11877675" cy="5495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01371" y="1312487"/>
            <a:ext cx="1008112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4592" y="2132856"/>
            <a:ext cx="576064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864" y="2484838"/>
            <a:ext cx="1008112" cy="3680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4192" y="4653136"/>
            <a:ext cx="1512168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72064" y="5977561"/>
            <a:ext cx="1008112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69723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6632"/>
            <a:ext cx="559117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628800"/>
            <a:ext cx="11582400" cy="4943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924203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80867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4776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343025"/>
            <a:ext cx="11268075" cy="417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72514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84784"/>
            <a:ext cx="82391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252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390650"/>
            <a:ext cx="105918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12776"/>
            <a:ext cx="105537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10553700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3375" y="548680"/>
            <a:ext cx="11563350" cy="6082655"/>
            <a:chOff x="333375" y="548680"/>
            <a:chExt cx="11563350" cy="60826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548680"/>
              <a:ext cx="10334625" cy="790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375" y="1268760"/>
              <a:ext cx="11563350" cy="53625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84432" y="5877272"/>
              <a:ext cx="1743075" cy="6191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632504" y="587727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7156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764704"/>
            <a:ext cx="109347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548680"/>
            <a:ext cx="10791825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12776"/>
            <a:ext cx="116586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1075" y="260648"/>
            <a:ext cx="11807949" cy="6159202"/>
            <a:chOff x="191344" y="260648"/>
            <a:chExt cx="11807949" cy="615920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260648"/>
              <a:ext cx="11591925" cy="3267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3429000"/>
              <a:ext cx="11572875" cy="2990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764704"/>
            <a:ext cx="11000159" cy="562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47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20688"/>
            <a:ext cx="103727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1704975"/>
            <a:ext cx="11534775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36510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48904" cy="5616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628800"/>
            <a:ext cx="41433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2026-02-02T06:21:25Z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