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32" r:id="rId2"/>
    <p:sldId id="331" r:id="rId3"/>
    <p:sldId id="334" r:id="rId4"/>
    <p:sldId id="335" r:id="rId5"/>
    <p:sldId id="368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814512"/>
            <a:ext cx="1115377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33550"/>
            <a:ext cx="117157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3355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02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76400"/>
            <a:ext cx="115728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6764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668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28195" y="1412899"/>
            <a:ext cx="11772410" cy="4926054"/>
            <a:chOff x="228195" y="1412899"/>
            <a:chExt cx="11772410" cy="492605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36893"/>
            <a:stretch/>
          </p:blipFill>
          <p:spPr>
            <a:xfrm>
              <a:off x="228195" y="1412899"/>
              <a:ext cx="11639550" cy="352839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3392" y="5229199"/>
              <a:ext cx="5086350" cy="3714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33745" y="5148237"/>
              <a:ext cx="5334000" cy="5334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6071" y="5824603"/>
              <a:ext cx="5219700" cy="4286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95155" y="5824603"/>
              <a:ext cx="5505450" cy="5143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1208568" y="15567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87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40768"/>
            <a:ext cx="1168717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36560" y="50131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45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157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3407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52292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54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20688"/>
            <a:ext cx="288607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937" y="1268760"/>
            <a:ext cx="11668125" cy="1009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1" y="2248010"/>
            <a:ext cx="8496944" cy="450931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7688" y="2636912"/>
            <a:ext cx="216024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3752" y="4061626"/>
            <a:ext cx="2160240" cy="2967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79676" y="4725144"/>
            <a:ext cx="32403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1241" y="4014491"/>
            <a:ext cx="216025" cy="163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0136" y="6190177"/>
            <a:ext cx="194421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50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1962" y="548680"/>
            <a:ext cx="11268075" cy="6159996"/>
            <a:chOff x="461962" y="548680"/>
            <a:chExt cx="11268075" cy="61599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9456" y="548680"/>
              <a:ext cx="10067925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4456" y="1052736"/>
              <a:ext cx="4133850" cy="514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1962" y="1412776"/>
              <a:ext cx="11268075" cy="5295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9018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5245"/>
          <a:stretch/>
        </p:blipFill>
        <p:spPr>
          <a:xfrm>
            <a:off x="414337" y="1674231"/>
            <a:ext cx="11363325" cy="35095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93096"/>
            <a:ext cx="10513168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02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07368" y="1533525"/>
            <a:ext cx="11239500" cy="3790950"/>
            <a:chOff x="407368" y="1340768"/>
            <a:chExt cx="11239500" cy="3790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340768"/>
              <a:ext cx="11239500" cy="18954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36243"/>
              <a:ext cx="2828925" cy="476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7368" y="3722018"/>
              <a:ext cx="11201400" cy="14097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839416" y="2554301"/>
            <a:ext cx="11017224" cy="13604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9416" y="4901952"/>
            <a:ext cx="10081120" cy="615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82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58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6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33512"/>
            <a:ext cx="11687175" cy="3990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88840"/>
            <a:ext cx="11401425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80576" y="395089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3252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4869160"/>
            <a:ext cx="806489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91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8712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11233248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229200"/>
            <a:ext cx="9577064" cy="625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14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8444" y="1352702"/>
            <a:ext cx="11797358" cy="4957013"/>
            <a:chOff x="208444" y="1352702"/>
            <a:chExt cx="11797358" cy="49570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52702"/>
              <a:ext cx="3562350" cy="46672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208444" y="1830290"/>
              <a:ext cx="11797358" cy="4479425"/>
              <a:chOff x="238125" y="1196752"/>
              <a:chExt cx="11797358" cy="44794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38125" y="1196752"/>
                <a:ext cx="11715750" cy="19526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67408" y="3171102"/>
                <a:ext cx="11268075" cy="25050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34168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1823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996952"/>
            <a:ext cx="1101722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387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395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03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976437"/>
            <a:ext cx="11344275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996950"/>
            <a:ext cx="10945216" cy="2160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46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700212"/>
            <a:ext cx="112680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70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200275"/>
            <a:ext cx="11287125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284984"/>
            <a:ext cx="1116124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05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724025"/>
            <a:ext cx="117443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72402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62770"/>
          <a:stretch/>
        </p:blipFill>
        <p:spPr>
          <a:xfrm>
            <a:off x="204787" y="1916832"/>
            <a:ext cx="11782425" cy="20993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96649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88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38507"/>
          <a:stretch/>
        </p:blipFill>
        <p:spPr>
          <a:xfrm>
            <a:off x="204787" y="1988840"/>
            <a:ext cx="11782425" cy="34674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4928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48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6700" y="1556792"/>
            <a:ext cx="11658600" cy="2656645"/>
            <a:chOff x="266700" y="1556792"/>
            <a:chExt cx="11658600" cy="265664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6700" y="1556792"/>
              <a:ext cx="11658600" cy="1552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9376" y="3137112"/>
              <a:ext cx="10182225" cy="1076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08568" y="256490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401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166937"/>
            <a:ext cx="11620500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129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91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4784"/>
            <a:ext cx="116014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4847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60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162175"/>
            <a:ext cx="11649075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32129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29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2026-02-02T05:12:37Z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