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32" r:id="rId2"/>
    <p:sldId id="331" r:id="rId3"/>
    <p:sldId id="333" r:id="rId4"/>
    <p:sldId id="334" r:id="rId5"/>
    <p:sldId id="335" r:id="rId6"/>
    <p:sldId id="336" r:id="rId7"/>
    <p:sldId id="364" r:id="rId8"/>
    <p:sldId id="365" r:id="rId9"/>
    <p:sldId id="366" r:id="rId10"/>
    <p:sldId id="337" r:id="rId11"/>
    <p:sldId id="36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69" r:id="rId26"/>
    <p:sldId id="351" r:id="rId27"/>
    <p:sldId id="368" r:id="rId28"/>
    <p:sldId id="352" r:id="rId29"/>
    <p:sldId id="353" r:id="rId30"/>
    <p:sldId id="354" r:id="rId31"/>
    <p:sldId id="355" r:id="rId32"/>
    <p:sldId id="356" r:id="rId33"/>
    <p:sldId id="370" r:id="rId34"/>
    <p:sldId id="357" r:id="rId35"/>
    <p:sldId id="358" r:id="rId36"/>
    <p:sldId id="359" r:id="rId37"/>
    <p:sldId id="360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39316"/>
            <a:ext cx="11863710" cy="979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1505" y="404664"/>
            <a:ext cx="10125075" cy="847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2755" y="1085473"/>
            <a:ext cx="11553825" cy="5410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488" y="5733256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519237"/>
            <a:ext cx="63150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6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538287"/>
            <a:ext cx="114585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885950"/>
            <a:ext cx="1151572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149080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52562"/>
            <a:ext cx="111442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664804"/>
            <a:ext cx="792480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533525"/>
            <a:ext cx="1147762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81128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700808"/>
            <a:ext cx="940117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3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268760"/>
            <a:ext cx="11661129" cy="809625"/>
            <a:chOff x="191344" y="1268760"/>
            <a:chExt cx="11661129" cy="8096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268760"/>
              <a:ext cx="10077450" cy="809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28448" y="1359247"/>
              <a:ext cx="1724025" cy="62865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2168872"/>
            <a:ext cx="11077575" cy="3181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26003" y="1339825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55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09823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17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620688"/>
            <a:ext cx="9934575" cy="6477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97571" y="1484784"/>
            <a:ext cx="10796507" cy="4619625"/>
            <a:chOff x="588410" y="1412776"/>
            <a:chExt cx="10796507" cy="46196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/>
            <a:srcRect l="705"/>
            <a:stretch/>
          </p:blipFill>
          <p:spPr>
            <a:xfrm>
              <a:off x="1236600" y="1412776"/>
              <a:ext cx="10148317" cy="46196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8410" y="1697919"/>
              <a:ext cx="695325" cy="42957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3801171" y="1798208"/>
            <a:ext cx="1656184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96400" y="1807635"/>
            <a:ext cx="1296144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55640" y="2255648"/>
            <a:ext cx="432048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50988" y="2883132"/>
            <a:ext cx="1080120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556792"/>
            <a:ext cx="62198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87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033587"/>
            <a:ext cx="11506200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83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211766" cy="580148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7848" y="980728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43046" y="4881995"/>
            <a:ext cx="4251101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3792" y="5727237"/>
            <a:ext cx="5040560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60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368505" cy="566943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1079452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21740" y="5564367"/>
            <a:ext cx="4104456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119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79376" y="260648"/>
            <a:ext cx="11468100" cy="6283630"/>
            <a:chOff x="479376" y="260648"/>
            <a:chExt cx="11468100" cy="628363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r="52050" b="51319"/>
            <a:stretch/>
          </p:blipFill>
          <p:spPr>
            <a:xfrm>
              <a:off x="1271464" y="260648"/>
              <a:ext cx="5498976" cy="122413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2738" y="2839053"/>
              <a:ext cx="11001375" cy="37052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/>
            <a:srcRect t="60136"/>
            <a:stretch/>
          </p:blipFill>
          <p:spPr>
            <a:xfrm>
              <a:off x="479376" y="1700808"/>
              <a:ext cx="11468100" cy="100243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416480" y="5882601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43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47812"/>
            <a:ext cx="68865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520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56792"/>
            <a:ext cx="11458575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373216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252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132856"/>
            <a:ext cx="9439275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37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260648"/>
            <a:ext cx="5505450" cy="1352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1700808"/>
            <a:ext cx="115824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43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908720"/>
            <a:ext cx="10813799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24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11424" y="1628800"/>
            <a:ext cx="10744690" cy="4286250"/>
            <a:chOff x="1246334" y="1285875"/>
            <a:chExt cx="10744690" cy="428625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37374" y="1819275"/>
              <a:ext cx="10153650" cy="32194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46334" y="1285875"/>
              <a:ext cx="638175" cy="42862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4818710" y="4768871"/>
            <a:ext cx="1872208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476672"/>
            <a:ext cx="9165446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7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85900"/>
            <a:ext cx="109347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1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84784"/>
            <a:ext cx="112109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05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624012"/>
            <a:ext cx="1071562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65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281112"/>
            <a:ext cx="10144125" cy="429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49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676400"/>
            <a:ext cx="102012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8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64704"/>
            <a:ext cx="10204626" cy="584145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348880"/>
            <a:ext cx="10369152" cy="425727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56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980728"/>
            <a:ext cx="107346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717032"/>
            <a:ext cx="10225136" cy="28083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18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548680"/>
            <a:ext cx="1023937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484784"/>
            <a:ext cx="11620500" cy="3305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005064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862137"/>
            <a:ext cx="1113472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804987"/>
            <a:ext cx="1151572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077072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9087" y="908720"/>
            <a:ext cx="115919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31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987" y="895350"/>
            <a:ext cx="116300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62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76412"/>
            <a:ext cx="1156335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86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2026-02-02T06:13:23Z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