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64" r:id="rId25"/>
    <p:sldId id="354" r:id="rId26"/>
    <p:sldId id="356" r:id="rId27"/>
    <p:sldId id="355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5" r:id="rId36"/>
    <p:sldId id="366" r:id="rId37"/>
    <p:sldId id="367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3095625"/>
            <a:ext cx="1029652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5762" y="1340768"/>
            <a:ext cx="11458575" cy="5400650"/>
            <a:chOff x="385762" y="1340768"/>
            <a:chExt cx="11458575" cy="54006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" y="1340768"/>
              <a:ext cx="11458575" cy="3076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365104"/>
              <a:ext cx="6496050" cy="19431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43812" y="3140968"/>
              <a:ext cx="4200525" cy="36004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632504" y="2604426"/>
            <a:ext cx="648072" cy="549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709612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8406" y="1124744"/>
            <a:ext cx="11593288" cy="5472608"/>
            <a:chOff x="119336" y="1124744"/>
            <a:chExt cx="11715476" cy="56212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5287" y="1124744"/>
              <a:ext cx="11439525" cy="2924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336" y="3717032"/>
              <a:ext cx="10420350" cy="3028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76520" y="3373861"/>
            <a:ext cx="648072" cy="549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556792"/>
            <a:ext cx="609600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04937"/>
            <a:ext cx="114966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53136"/>
            <a:ext cx="648072" cy="549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414462"/>
            <a:ext cx="65151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511882" cy="54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688054"/>
            <a:ext cx="648072" cy="549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04937"/>
            <a:ext cx="70866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764704"/>
            <a:ext cx="10775440" cy="55355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782230"/>
            <a:ext cx="648072" cy="549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657350"/>
            <a:ext cx="8105775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76672"/>
            <a:ext cx="1049655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1340768"/>
            <a:ext cx="10325930" cy="5291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268760"/>
            <a:ext cx="114109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6725" y="548680"/>
            <a:ext cx="10296649" cy="6036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450" y="1819275"/>
            <a:ext cx="57531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628775"/>
            <a:ext cx="106394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5120"/>
          <a:stretch/>
        </p:blipFill>
        <p:spPr>
          <a:xfrm>
            <a:off x="1415480" y="1484784"/>
            <a:ext cx="9944100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94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43472" y="1340768"/>
            <a:ext cx="10016108" cy="4896905"/>
            <a:chOff x="1343472" y="1340768"/>
            <a:chExt cx="10016108" cy="48969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t="66290"/>
            <a:stretch/>
          </p:blipFill>
          <p:spPr>
            <a:xfrm>
              <a:off x="1415480" y="1340768"/>
              <a:ext cx="9944100" cy="172102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3472" y="3027748"/>
              <a:ext cx="9915525" cy="3209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26149" y="692696"/>
            <a:ext cx="10228123" cy="6048672"/>
            <a:chOff x="1326149" y="692696"/>
            <a:chExt cx="10228123" cy="604867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692696"/>
              <a:ext cx="10210800" cy="8286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26149" y="1399059"/>
              <a:ext cx="8165480" cy="534230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105025"/>
            <a:ext cx="108680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1438275"/>
            <a:ext cx="9867900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101536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91344" y="548680"/>
            <a:ext cx="11902355" cy="5435971"/>
            <a:chOff x="191344" y="548680"/>
            <a:chExt cx="11902355" cy="543597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43012" y="548680"/>
              <a:ext cx="10772775" cy="723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1442665"/>
              <a:ext cx="11410950" cy="26765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1344" y="4090665"/>
              <a:ext cx="5486400" cy="8286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12024" y="4155642"/>
              <a:ext cx="5781675" cy="7429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1935" y="5184551"/>
              <a:ext cx="5838825" cy="80010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450410" y="5265513"/>
              <a:ext cx="5295900" cy="63817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10416480" y="3569932"/>
            <a:ext cx="648072" cy="549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124744"/>
            <a:ext cx="107727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764704"/>
            <a:ext cx="10744200" cy="588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8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836712"/>
            <a:ext cx="10620375" cy="578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45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556792"/>
            <a:ext cx="106680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5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950" y="1124744"/>
            <a:ext cx="107442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212976"/>
            <a:ext cx="10018787" cy="33189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651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087" y="1700212"/>
            <a:ext cx="1002982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81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980728"/>
            <a:ext cx="108108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852936"/>
            <a:ext cx="10018787" cy="33189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1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8200"/>
            <a:ext cx="100012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0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62100"/>
            <a:ext cx="115252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21233"/>
            <a:ext cx="648072" cy="549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28750"/>
            <a:ext cx="63627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628800"/>
            <a:ext cx="11525250" cy="3816449"/>
            <a:chOff x="352425" y="1268760"/>
            <a:chExt cx="11525250" cy="38164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2425" y="1268760"/>
              <a:ext cx="11525250" cy="1905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52500" y="3284984"/>
              <a:ext cx="10925175" cy="1800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4725144"/>
            <a:ext cx="648072" cy="549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9347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5762" y="1124744"/>
            <a:ext cx="11458575" cy="5539705"/>
            <a:chOff x="385762" y="1124744"/>
            <a:chExt cx="11458575" cy="55397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762" y="1124744"/>
              <a:ext cx="11458575" cy="2981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36160" y="3645024"/>
              <a:ext cx="2924175" cy="30194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3370395"/>
            <a:ext cx="648072" cy="5492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419225"/>
            <a:ext cx="622935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2026-02-02T07:21:08Z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