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  <p:sldId id="36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326" y="132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3076575"/>
            <a:ext cx="74390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38150" y="1268760"/>
            <a:ext cx="11353800" cy="4645609"/>
            <a:chOff x="438150" y="1268760"/>
            <a:chExt cx="11353800" cy="464560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8150" y="1268760"/>
              <a:ext cx="11353800" cy="2609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4141522"/>
              <a:ext cx="6143625" cy="704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96200" y="4005064"/>
              <a:ext cx="3790950" cy="8382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49663" y="5080932"/>
              <a:ext cx="3743325" cy="7715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10500" y="5019019"/>
              <a:ext cx="3676650" cy="8953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560496" y="3269115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33502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700808"/>
            <a:ext cx="74771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95437"/>
            <a:ext cx="115633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80105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25227"/>
            <a:ext cx="10515178" cy="58075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628800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76400"/>
            <a:ext cx="111918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704975"/>
            <a:ext cx="96012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119312"/>
            <a:ext cx="112871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0506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522" y="769896"/>
            <a:ext cx="10286522" cy="575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455141"/>
            <a:ext cx="10372725" cy="828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196752"/>
            <a:ext cx="9649072" cy="5542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12776"/>
            <a:ext cx="1147762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5095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719262"/>
            <a:ext cx="102489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681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963318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714500"/>
            <a:ext cx="109537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40768"/>
            <a:ext cx="116205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064671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490787"/>
            <a:ext cx="8401050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4776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8204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614487"/>
            <a:ext cx="10601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250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48680"/>
            <a:ext cx="105346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64804"/>
            <a:ext cx="11582400" cy="3905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496" y="472514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299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728787"/>
            <a:ext cx="109632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63942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548680"/>
            <a:ext cx="10566240" cy="6241226"/>
            <a:chOff x="1199456" y="548680"/>
            <a:chExt cx="10566240" cy="62412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48680"/>
              <a:ext cx="9433048" cy="624122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2602" y="6166884"/>
              <a:ext cx="1133094" cy="622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9649072" cy="609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5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85812"/>
            <a:ext cx="10572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97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681162"/>
            <a:ext cx="10534650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734675" cy="585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86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90562"/>
            <a:ext cx="1097280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5736"/>
          <a:stretch/>
        </p:blipFill>
        <p:spPr>
          <a:xfrm>
            <a:off x="381000" y="1484784"/>
            <a:ext cx="11468100" cy="35686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41161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8453" y="1556792"/>
            <a:ext cx="8763000" cy="3891508"/>
            <a:chOff x="758453" y="1556792"/>
            <a:chExt cx="8763000" cy="389150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556792"/>
              <a:ext cx="8601075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8453" y="3429000"/>
              <a:ext cx="8763000" cy="2019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764704"/>
            <a:ext cx="11014055" cy="5760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650879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27448" y="1628800"/>
            <a:ext cx="5547540" cy="3496766"/>
            <a:chOff x="1127448" y="1628800"/>
            <a:chExt cx="5547540" cy="34967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628800"/>
              <a:ext cx="5372100" cy="8477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7948" y="2564904"/>
              <a:ext cx="5181600" cy="72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21938" y="3377183"/>
              <a:ext cx="5353050" cy="847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79088" y="4363566"/>
              <a:ext cx="5238750" cy="762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20688"/>
            <a:ext cx="10657184" cy="5976664"/>
            <a:chOff x="767408" y="476672"/>
            <a:chExt cx="11477625" cy="64616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476672"/>
              <a:ext cx="11477625" cy="47910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157192"/>
              <a:ext cx="6029325" cy="17811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251237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2026-02-02T07:19:02Z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