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8" r:id="rId36"/>
    <p:sldId id="357" r:id="rId37"/>
    <p:sldId id="360" r:id="rId38"/>
    <p:sldId id="361" r:id="rId39"/>
    <p:sldId id="359" r:id="rId40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025775"/>
            <a:ext cx="6134100" cy="80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757555"/>
            <a:ext cx="9766300" cy="113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25" y="2157730"/>
            <a:ext cx="96901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976" y="27925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3575" y="5618887"/>
            <a:ext cx="372609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327150"/>
            <a:ext cx="979170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9866" y="270943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6593" y="4904509"/>
            <a:ext cx="622679" cy="48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61670"/>
            <a:ext cx="9747250" cy="352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3895" y="3756660"/>
            <a:ext cx="4133850" cy="2330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950" y="3346450"/>
            <a:ext cx="2273300" cy="2679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34121" y="2152074"/>
            <a:ext cx="585734" cy="758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5758" y="3278909"/>
            <a:ext cx="659624" cy="8047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4" y="1367155"/>
            <a:ext cx="8204200" cy="393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2853055"/>
            <a:ext cx="5035550" cy="2882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848" y="3947105"/>
            <a:ext cx="3883115" cy="1474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5212" y="3993286"/>
            <a:ext cx="5573370" cy="1751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739900"/>
            <a:ext cx="9785350" cy="337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1397000"/>
            <a:ext cx="91884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0" y="1628778"/>
            <a:ext cx="5684207" cy="1040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0157" y="2940342"/>
            <a:ext cx="62753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3829" y="3679252"/>
            <a:ext cx="9101662" cy="2065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152525"/>
            <a:ext cx="97028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7902" y="4756728"/>
            <a:ext cx="770461" cy="804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48133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480" y="1319530"/>
            <a:ext cx="267970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515" y="1878965"/>
            <a:ext cx="26860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5565" y="1951990"/>
            <a:ext cx="1631950" cy="34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515" y="2301240"/>
            <a:ext cx="6032500" cy="181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7310" y="4262120"/>
            <a:ext cx="4400550" cy="2406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98520" y="6256020"/>
            <a:ext cx="3384550" cy="412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85455" y="713105"/>
            <a:ext cx="2311400" cy="19748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24593" y="658960"/>
            <a:ext cx="6497007" cy="6009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812800"/>
            <a:ext cx="978535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698500"/>
            <a:ext cx="9232900" cy="546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0678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1341120"/>
            <a:ext cx="974725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91503" y="142557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9140" y="39840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657225"/>
            <a:ext cx="9213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61249" y="12962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3103" y="136092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7321" y="13701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603375"/>
            <a:ext cx="925195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503" y="1638014"/>
            <a:ext cx="10154606" cy="211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2303" y="3891687"/>
            <a:ext cx="10154606" cy="171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85350" cy="607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6005" y="6304280"/>
            <a:ext cx="14668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8011" y="4796851"/>
            <a:ext cx="6515479" cy="1927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90" y="694690"/>
            <a:ext cx="4419600" cy="572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6870" y="5899150"/>
            <a:ext cx="5060950" cy="67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3210" y="732851"/>
            <a:ext cx="9194025" cy="30817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4665" y="3956342"/>
            <a:ext cx="9286389" cy="2610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923925"/>
            <a:ext cx="97853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927100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4266" y="1868924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2957" y="2552415"/>
            <a:ext cx="136158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338" y="3845506"/>
            <a:ext cx="4021661" cy="2878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666115"/>
            <a:ext cx="9848850" cy="601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20425" y="6247765"/>
            <a:ext cx="1035050" cy="43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1635125"/>
            <a:ext cx="91884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8" y="4741433"/>
            <a:ext cx="95542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733425"/>
            <a:ext cx="914400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4047" y="797506"/>
            <a:ext cx="10173079" cy="31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247" y="4159542"/>
            <a:ext cx="10173079" cy="2075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764540"/>
            <a:ext cx="92329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557" y="797505"/>
            <a:ext cx="9886752" cy="5695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125" y="1222375"/>
            <a:ext cx="96837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4630" y="44458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895350"/>
            <a:ext cx="97726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632460"/>
            <a:ext cx="91440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835" y="3707765"/>
            <a:ext cx="70231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31793" y="2623128"/>
            <a:ext cx="2091262" cy="813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3370" y="1256030"/>
            <a:ext cx="51816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3" y="1213142"/>
            <a:ext cx="6940352" cy="4227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3515" y="771525"/>
            <a:ext cx="72898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8" y="825214"/>
            <a:ext cx="8593661" cy="55109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734695"/>
            <a:ext cx="97472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09903" y="3328270"/>
            <a:ext cx="16294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0370" y="951230"/>
            <a:ext cx="867410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6484" y="2293796"/>
            <a:ext cx="433569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970" y="645160"/>
            <a:ext cx="9196705" cy="61061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165" y="677434"/>
            <a:ext cx="10002980" cy="6046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1111250"/>
            <a:ext cx="92138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29" y="1194669"/>
            <a:ext cx="9868279" cy="5049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775" y="717550"/>
            <a:ext cx="91884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2447" y="834451"/>
            <a:ext cx="10163843" cy="543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91122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865" y="769796"/>
            <a:ext cx="9951407" cy="553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24050"/>
            <a:ext cx="97472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1" y="295881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412875"/>
            <a:ext cx="9785350" cy="330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721600" y="2774087"/>
            <a:ext cx="52647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43100"/>
            <a:ext cx="9747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3794" y="258936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66300" cy="523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5859780"/>
            <a:ext cx="7975600" cy="78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3030" y="5480342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692785"/>
            <a:ext cx="972820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6157" y="51016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35075"/>
            <a:ext cx="97472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399328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