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  <p:sldId id="343" r:id="rId23"/>
    <p:sldId id="344" r:id="rId24"/>
    <p:sldId id="345" r:id="rId25"/>
    <p:sldId id="346" r:id="rId26"/>
    <p:sldId id="34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0" y="3048000"/>
            <a:ext cx="61976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822450"/>
            <a:ext cx="9791700" cy="321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6339" y="3328270"/>
            <a:ext cx="7300569" cy="2416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133475"/>
            <a:ext cx="984885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8777" y="3263615"/>
            <a:ext cx="6413878" cy="2001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9539" y="5295616"/>
            <a:ext cx="7965587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1557020"/>
            <a:ext cx="6153150" cy="358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6160" y="3208020"/>
            <a:ext cx="5795010" cy="1458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1358" y="4667543"/>
            <a:ext cx="5795042" cy="138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92785"/>
            <a:ext cx="970280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6411" y="3974816"/>
            <a:ext cx="6727915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752475"/>
            <a:ext cx="92329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6267" y="732851"/>
            <a:ext cx="6155260" cy="2130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7649" y="2921869"/>
            <a:ext cx="9702024" cy="3192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621030"/>
            <a:ext cx="9804400" cy="605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3431" y="3328270"/>
            <a:ext cx="6423114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6266" y="3817797"/>
            <a:ext cx="8972351" cy="2924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1701165"/>
            <a:ext cx="71628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4812" y="1711907"/>
            <a:ext cx="8178023" cy="3349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860425"/>
            <a:ext cx="9544050" cy="513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92785"/>
            <a:ext cx="9144000" cy="167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470" y="2362835"/>
            <a:ext cx="9131300" cy="2000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0185" y="4431665"/>
            <a:ext cx="9124950" cy="2146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7675" y="6123305"/>
            <a:ext cx="1136650" cy="39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61248" y="1822743"/>
            <a:ext cx="2063551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0775" y="4427398"/>
            <a:ext cx="10053007" cy="2167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708025"/>
            <a:ext cx="9747250" cy="544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75066" y="4492051"/>
            <a:ext cx="4954533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92785"/>
            <a:ext cx="910590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268730"/>
            <a:ext cx="9702800" cy="540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6921" y="1305506"/>
            <a:ext cx="493370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2340" y="3023470"/>
            <a:ext cx="493370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11577" y="5600415"/>
            <a:ext cx="493370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105900" cy="1651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343785"/>
            <a:ext cx="7556500" cy="4121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405" y="1701165"/>
            <a:ext cx="2273300" cy="2495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4015" y="4196715"/>
            <a:ext cx="2349500" cy="2495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4595" y="2339978"/>
            <a:ext cx="6478532" cy="1308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43068" y="3743905"/>
            <a:ext cx="7706968" cy="8650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15647" y="1702670"/>
            <a:ext cx="2405297" cy="2472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2922" y="4695250"/>
            <a:ext cx="7706968" cy="1899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60229" y="4270379"/>
            <a:ext cx="2405297" cy="2416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4105" y="621030"/>
            <a:ext cx="91503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4105" y="3501390"/>
            <a:ext cx="5822950" cy="2330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215" y="3717290"/>
            <a:ext cx="2374900" cy="2533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9892" y="658960"/>
            <a:ext cx="9245600" cy="865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2365" y="1628775"/>
            <a:ext cx="10200005" cy="4744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946150"/>
            <a:ext cx="9728200" cy="496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10848" y="3115834"/>
            <a:ext cx="594969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169400" cy="210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2853055"/>
            <a:ext cx="4730750" cy="2432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3745" y="2997200"/>
            <a:ext cx="1924050" cy="2559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69176" y="2894160"/>
            <a:ext cx="4982242" cy="24906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08685"/>
            <a:ext cx="5346700" cy="208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997200"/>
            <a:ext cx="9029700" cy="2882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6265" y="621030"/>
            <a:ext cx="2247900" cy="2762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52303" y="843687"/>
            <a:ext cx="6746388" cy="24906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0012" y="3476052"/>
            <a:ext cx="9194023" cy="2564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6890" y="621030"/>
            <a:ext cx="2253262" cy="2691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484630"/>
            <a:ext cx="88392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3284" y="1259323"/>
            <a:ext cx="9785151" cy="4457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904875"/>
            <a:ext cx="97663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9976" y="4843033"/>
            <a:ext cx="493370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21030"/>
            <a:ext cx="9728200" cy="610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2340" y="1130015"/>
            <a:ext cx="493370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4631" y="2884924"/>
            <a:ext cx="493370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4631" y="5461869"/>
            <a:ext cx="493370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21030"/>
            <a:ext cx="9683750" cy="570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6165215"/>
            <a:ext cx="8115300" cy="46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39285" y="5886743"/>
            <a:ext cx="493370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621030"/>
            <a:ext cx="9829800" cy="572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6348730"/>
            <a:ext cx="7766050" cy="39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83867" y="3014234"/>
            <a:ext cx="493370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84013" y="5868271"/>
            <a:ext cx="493370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692785"/>
            <a:ext cx="9747250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77975" y="1296270"/>
            <a:ext cx="825879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18920" y="2543180"/>
            <a:ext cx="1259989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1065" y="5905216"/>
            <a:ext cx="1259989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908685"/>
            <a:ext cx="9747250" cy="263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3861435"/>
            <a:ext cx="9645650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07939" y="4907689"/>
            <a:ext cx="641151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45829" y="5554235"/>
            <a:ext cx="982898" cy="46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575" y="1419225"/>
            <a:ext cx="83248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54630" y="3097361"/>
            <a:ext cx="5564133" cy="29247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2026-01-08T06:38:47Z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