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6" r:id="rId14"/>
    <p:sldId id="335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775" y="3048000"/>
            <a:ext cx="58864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621030"/>
            <a:ext cx="8178800" cy="304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05" y="3789045"/>
            <a:ext cx="5219700" cy="1835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92811" y="2552411"/>
            <a:ext cx="5203915" cy="11328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02048" y="4556702"/>
            <a:ext cx="5203915" cy="11328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075" y="764540"/>
            <a:ext cx="9721850" cy="539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8012" y="2441575"/>
            <a:ext cx="8722970" cy="39869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4650" y="1225550"/>
            <a:ext cx="8902700" cy="440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57465" y="3217429"/>
            <a:ext cx="6090608" cy="25183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1701165"/>
            <a:ext cx="5537200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40229" y="2626303"/>
            <a:ext cx="7365225" cy="2435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863600"/>
            <a:ext cx="9728200" cy="513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14119" y="2127539"/>
            <a:ext cx="5942825" cy="42086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8435" y="692785"/>
            <a:ext cx="9295130" cy="60858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35792" y="2783321"/>
            <a:ext cx="7457589" cy="3977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124585"/>
            <a:ext cx="7766050" cy="448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9550" y="1511300"/>
            <a:ext cx="9232900" cy="383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02265" y="1573357"/>
            <a:ext cx="4077079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77248" y="2275320"/>
            <a:ext cx="3938534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45030" y="2968047"/>
            <a:ext cx="1703334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01684" y="4251902"/>
            <a:ext cx="9775916" cy="14561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771525"/>
            <a:ext cx="97282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7792" y="3735504"/>
            <a:ext cx="807407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06410" y="4446704"/>
            <a:ext cx="872063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9550" y="965200"/>
            <a:ext cx="9232900" cy="492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63139" y="2127539"/>
            <a:ext cx="4446534" cy="1640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3212" y="3919393"/>
            <a:ext cx="6700206" cy="19734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836930"/>
            <a:ext cx="900430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125" y="1628775"/>
            <a:ext cx="9772650" cy="4330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28448" y="1628775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54557" y="3531466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2785"/>
            <a:ext cx="9766300" cy="600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11575" y="2524702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38120" y="3143538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1557020"/>
            <a:ext cx="664845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41829" y="1638011"/>
            <a:ext cx="6968061" cy="28878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764540"/>
            <a:ext cx="5784850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270" y="2277110"/>
            <a:ext cx="6794500" cy="3524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1564" y="788266"/>
            <a:ext cx="8589817" cy="49475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425" y="692785"/>
            <a:ext cx="9709150" cy="581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6701" y="5295611"/>
            <a:ext cx="1629443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30120" y="5988338"/>
            <a:ext cx="1629443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908685"/>
            <a:ext cx="9169400" cy="168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60" y="2781300"/>
            <a:ext cx="8896350" cy="354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4883" y="2783320"/>
            <a:ext cx="9406461" cy="3682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764540"/>
            <a:ext cx="9232900" cy="165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60" y="2637155"/>
            <a:ext cx="6299200" cy="3441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88011" y="2709430"/>
            <a:ext cx="8335043" cy="3460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1285875"/>
            <a:ext cx="9747250" cy="428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83866" y="1351684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2339" y="3494520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836930"/>
            <a:ext cx="9766300" cy="549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628775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3866" y="3014229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11575" y="5203247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600" y="2387600"/>
            <a:ext cx="9702800" cy="208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3867" y="2690957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854075"/>
            <a:ext cx="9766300" cy="514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93103" y="2229139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9380" y="621030"/>
            <a:ext cx="9580245" cy="41128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305" y="4293235"/>
            <a:ext cx="6893560" cy="24263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48521" y="4335029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1584325"/>
            <a:ext cx="9766300" cy="368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08303" y="2367684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28229" y="3208195"/>
            <a:ext cx="2894825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22485" y="4686011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968375"/>
            <a:ext cx="9810750" cy="492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65321" y="2863273"/>
            <a:ext cx="3532134" cy="9801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01818" y="4719782"/>
            <a:ext cx="4802908" cy="10817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2026-01-06T07:48:37Z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