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24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3070225"/>
            <a:ext cx="61341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600" y="1593850"/>
            <a:ext cx="9702800" cy="367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103" y="3476051"/>
            <a:ext cx="4344933" cy="1945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2158" y="3328269"/>
            <a:ext cx="4344933" cy="1945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2785"/>
            <a:ext cx="97663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8630" y="2931105"/>
            <a:ext cx="6995770" cy="2075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1066" y="5194014"/>
            <a:ext cx="6709443" cy="1105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717550"/>
            <a:ext cx="980440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5721" y="2367686"/>
            <a:ext cx="5287043" cy="3977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1244600"/>
            <a:ext cx="976630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0994" y="2395396"/>
            <a:ext cx="6164497" cy="2638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843" y="2322889"/>
            <a:ext cx="3111212" cy="1922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41830" y="5184778"/>
            <a:ext cx="66355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028700"/>
            <a:ext cx="97917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0500" y="1079500"/>
            <a:ext cx="927100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2449" y="1166960"/>
            <a:ext cx="6709442" cy="1760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15358" y="3023469"/>
            <a:ext cx="6709442" cy="2860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900" y="764540"/>
            <a:ext cx="9728200" cy="572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9539" y="4963105"/>
            <a:ext cx="2054316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6231" y="3395389"/>
            <a:ext cx="2648095" cy="246724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07066" y="2598596"/>
            <a:ext cx="10013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9866" y="2598596"/>
            <a:ext cx="10013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8957" y="3162015"/>
            <a:ext cx="6411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3357" y="5489578"/>
            <a:ext cx="4603552" cy="1169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692785"/>
            <a:ext cx="9766300" cy="341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4364990"/>
            <a:ext cx="8610600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2229" y="5043055"/>
            <a:ext cx="641152" cy="80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725" y="882650"/>
            <a:ext cx="922655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2447" y="917578"/>
            <a:ext cx="4123261" cy="3146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1683" y="4159542"/>
            <a:ext cx="604442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3365" y="1157341"/>
            <a:ext cx="2417762" cy="2464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9320" y="4667542"/>
            <a:ext cx="6044425" cy="1409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196975"/>
            <a:ext cx="68199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7102" y="1157724"/>
            <a:ext cx="7956353" cy="4236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124585"/>
            <a:ext cx="9105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600" y="1844675"/>
            <a:ext cx="9702800" cy="309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0740" y="1859686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7686" y="310659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91700" cy="614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95721" y="3910159"/>
            <a:ext cx="1250751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0" y="621030"/>
            <a:ext cx="9207500" cy="455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5229225"/>
            <a:ext cx="413385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55" y="5300980"/>
            <a:ext cx="5765800" cy="457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315" y="6093460"/>
            <a:ext cx="7518400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20156" y="686670"/>
            <a:ext cx="10367043" cy="60466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692785"/>
            <a:ext cx="981075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755" y="4149090"/>
            <a:ext cx="247650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052830"/>
            <a:ext cx="67119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5502" y="1093070"/>
            <a:ext cx="7891698" cy="38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6978650" cy="424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3970" y="1484630"/>
            <a:ext cx="237490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5502" y="843688"/>
            <a:ext cx="7005007" cy="4282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6927" y="1481137"/>
            <a:ext cx="2754469" cy="2490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24585"/>
            <a:ext cx="735330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6" y="936051"/>
            <a:ext cx="8344279" cy="4938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8535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40" y="2035177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976" y="3845505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1504" y="572972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850900"/>
            <a:ext cx="97917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2" y="2099832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981075"/>
            <a:ext cx="974725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675" y="3501390"/>
            <a:ext cx="9791700" cy="179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9977" y="2182959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7613" y="415954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924050"/>
            <a:ext cx="97853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2340" y="3753141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479280" cy="6005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40" y="5120123"/>
            <a:ext cx="43204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688975"/>
            <a:ext cx="977265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81467" y="2016704"/>
            <a:ext cx="5118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9940" y="3189722"/>
            <a:ext cx="51184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53102" y="5665067"/>
            <a:ext cx="220209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855200" cy="461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5445125"/>
            <a:ext cx="91503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9030" y="4861505"/>
            <a:ext cx="742751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0667" y="5424923"/>
            <a:ext cx="138006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5176" y="6016051"/>
            <a:ext cx="2183624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2026-01-06T07:51:28Z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