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24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2575" y="3057525"/>
            <a:ext cx="65468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0930" y="1194435"/>
            <a:ext cx="66484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428" y="1314741"/>
            <a:ext cx="7513007" cy="247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5174" y="4104123"/>
            <a:ext cx="7513007" cy="247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68375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9392" y="2958814"/>
            <a:ext cx="8778389" cy="2296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1065" y="5480340"/>
            <a:ext cx="5831989" cy="1123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71525"/>
            <a:ext cx="97282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13465" y="1942814"/>
            <a:ext cx="157402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3355" y="3642305"/>
            <a:ext cx="5730390" cy="2850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671830"/>
            <a:ext cx="9721850" cy="339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1300" y="3625850"/>
            <a:ext cx="3530600" cy="393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920" y="4222115"/>
            <a:ext cx="7169150" cy="393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2920" y="4818380"/>
            <a:ext cx="5226050" cy="1708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97247" y="3660777"/>
            <a:ext cx="9859043" cy="15854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4884" y="5517287"/>
            <a:ext cx="6312280" cy="1114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690245"/>
            <a:ext cx="976630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15428" y="3928632"/>
            <a:ext cx="78893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5392" y="4492051"/>
            <a:ext cx="147242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5539" y="5036995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727200"/>
            <a:ext cx="933450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7793" y="1868923"/>
            <a:ext cx="3818461" cy="26753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2448" y="4649068"/>
            <a:ext cx="647576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1965325"/>
            <a:ext cx="9721850" cy="292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00" y="987425"/>
            <a:ext cx="939800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63137" y="954523"/>
            <a:ext cx="5564135" cy="3414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9569" y="1027294"/>
            <a:ext cx="3570721" cy="308490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92447" y="4492050"/>
            <a:ext cx="9240207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3210" y="5009286"/>
            <a:ext cx="9240207" cy="85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9510" y="703580"/>
            <a:ext cx="9766300" cy="245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910" y="3360420"/>
            <a:ext cx="9232900" cy="309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6338" y="3891686"/>
            <a:ext cx="7060425" cy="2656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705" y="643890"/>
            <a:ext cx="5200650" cy="342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5180" y="3348990"/>
            <a:ext cx="5429250" cy="717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705" y="4123055"/>
            <a:ext cx="7518400" cy="2038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33829" y="723613"/>
            <a:ext cx="8584426" cy="2019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3805" y="2830195"/>
            <a:ext cx="9255125" cy="3331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791210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341120"/>
            <a:ext cx="9785350" cy="517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74629" y="1333213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7684" y="4944631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90575"/>
            <a:ext cx="974725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3640" y="685800"/>
            <a:ext cx="9169400" cy="391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040" y="4165600"/>
            <a:ext cx="340995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570" y="4729480"/>
            <a:ext cx="9232900" cy="189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33828" y="695904"/>
            <a:ext cx="9794389" cy="2860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6121" y="3725432"/>
            <a:ext cx="9997588" cy="2933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71525"/>
            <a:ext cx="9728200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692785"/>
            <a:ext cx="877570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9612" y="3263613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02630" y="5443396"/>
            <a:ext cx="490835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2665" y="5979104"/>
            <a:ext cx="604207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21030"/>
            <a:ext cx="8820150" cy="316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933190"/>
            <a:ext cx="4337050" cy="2578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6093460"/>
            <a:ext cx="2844800" cy="43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665" y="5949315"/>
            <a:ext cx="1758950" cy="742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7890" y="5949315"/>
            <a:ext cx="2686050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4365" y="3284855"/>
            <a:ext cx="1981200" cy="2514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30994" y="3928632"/>
            <a:ext cx="5130024" cy="1964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7101" y="5932923"/>
            <a:ext cx="8944643" cy="800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72739" y="1130013"/>
            <a:ext cx="190653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2519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2924810"/>
            <a:ext cx="2787650" cy="339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5912" y="3020617"/>
            <a:ext cx="2870488" cy="316702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16957" y="714378"/>
            <a:ext cx="9415698" cy="1659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222375"/>
            <a:ext cx="9747250" cy="441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0048" y="1231613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7757" y="4658304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06755"/>
            <a:ext cx="9728200" cy="335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4685" y="3618230"/>
            <a:ext cx="5041900" cy="1403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0995" y="5273040"/>
            <a:ext cx="7188200" cy="1047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83866" y="732849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2338" y="3725431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210" y="920750"/>
            <a:ext cx="968375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210" y="2078355"/>
            <a:ext cx="8921750" cy="352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7684" y="146252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739900"/>
            <a:ext cx="981075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0811" y="2367685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48520" y="4242667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09625"/>
            <a:ext cx="97853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3102" y="3300558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377950"/>
            <a:ext cx="97917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4011" y="2820268"/>
            <a:ext cx="122304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51356" y="3392922"/>
            <a:ext cx="650389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9029" y="4787614"/>
            <a:ext cx="96442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02310"/>
            <a:ext cx="9747250" cy="450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740" y="5353050"/>
            <a:ext cx="8610600" cy="100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61829" y="2367686"/>
            <a:ext cx="117686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0666" y="3531468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2026-01-08T06:44:59Z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