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2300" y="3025775"/>
            <a:ext cx="5867400" cy="80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80440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1772920"/>
            <a:ext cx="9251950" cy="482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0922" y="2182957"/>
            <a:ext cx="6072133" cy="2481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4885" y="4713721"/>
            <a:ext cx="8741442" cy="1936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758825"/>
            <a:ext cx="970915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158" y="1721139"/>
            <a:ext cx="6838751" cy="4402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92785"/>
            <a:ext cx="974725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867" y="4113356"/>
            <a:ext cx="7670024" cy="24352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923925"/>
            <a:ext cx="97472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720725"/>
            <a:ext cx="92710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885" y="3642302"/>
            <a:ext cx="7143551" cy="26291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7104" y="2687782"/>
            <a:ext cx="511842" cy="767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196975"/>
            <a:ext cx="78867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5649" y="1130010"/>
            <a:ext cx="8057951" cy="18163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6340" y="3097355"/>
            <a:ext cx="8057951" cy="2444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666875"/>
            <a:ext cx="97663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900" y="758825"/>
            <a:ext cx="8966200" cy="534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9199" y="914400"/>
            <a:ext cx="2415676" cy="22259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563" y="895928"/>
            <a:ext cx="2415676" cy="22259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5875" y="849746"/>
            <a:ext cx="2530226" cy="232539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7174" y="3614593"/>
            <a:ext cx="513002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67938" y="4141065"/>
            <a:ext cx="513002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4811" y="4713720"/>
            <a:ext cx="10136134" cy="1687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661035"/>
            <a:ext cx="982980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4825" y="3691255"/>
            <a:ext cx="69977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41830" y="1647248"/>
            <a:ext cx="6395406" cy="1871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8556" y="3697720"/>
            <a:ext cx="7577661" cy="2887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1193800"/>
            <a:ext cx="9874250" cy="447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91235"/>
            <a:ext cx="79121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6335" y="1786890"/>
            <a:ext cx="972820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1" y="223837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384550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2120900"/>
            <a:ext cx="9232900" cy="261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4" y="2219903"/>
            <a:ext cx="6404643" cy="2860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9614" y="2225964"/>
            <a:ext cx="2193812" cy="2043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196975"/>
            <a:ext cx="66294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011" y="1213140"/>
            <a:ext cx="7014244" cy="43933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654175"/>
            <a:ext cx="9766300" cy="354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1283" y="3651539"/>
            <a:ext cx="9182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654175"/>
            <a:ext cx="9334500" cy="354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4" y="1647248"/>
            <a:ext cx="6533953" cy="36174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230" y="1539515"/>
            <a:ext cx="2680134" cy="2007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268730"/>
            <a:ext cx="64452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701" y="1305503"/>
            <a:ext cx="7245153" cy="4300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638175"/>
            <a:ext cx="9791700" cy="347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705" y="4117975"/>
            <a:ext cx="2209800" cy="2495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4560" y="6245225"/>
            <a:ext cx="603250" cy="36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345" y="747395"/>
            <a:ext cx="5683250" cy="327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390" y="3632200"/>
            <a:ext cx="1898650" cy="40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065" y="4199890"/>
            <a:ext cx="6299200" cy="2387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1925" y="939800"/>
            <a:ext cx="2419350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1538" y="742085"/>
            <a:ext cx="6700207" cy="1742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6121" y="2617067"/>
            <a:ext cx="6838752" cy="405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4871" y="978333"/>
            <a:ext cx="2276620" cy="2920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610" y="754380"/>
            <a:ext cx="867410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3284855"/>
            <a:ext cx="210820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667" y="677430"/>
            <a:ext cx="8529006" cy="495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1780" y="3300268"/>
            <a:ext cx="2226280" cy="295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1611" y="1222375"/>
            <a:ext cx="5397879" cy="382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108075"/>
            <a:ext cx="97663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7" y="11300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1575" y="47876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54075"/>
            <a:ext cx="978535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39" y="495386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387475"/>
            <a:ext cx="98298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246928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4702" y="403946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974725"/>
            <a:ext cx="9709150" cy="490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47876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50" y="633730"/>
            <a:ext cx="9725025" cy="61029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29" y="2598594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5" y="572972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295400"/>
            <a:ext cx="97663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93974" y="2330739"/>
            <a:ext cx="192500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8703" y="2875685"/>
            <a:ext cx="13246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3210" y="5027757"/>
            <a:ext cx="46566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14400"/>
            <a:ext cx="97726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9321" y="1462521"/>
            <a:ext cx="8905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1721" y="5443393"/>
            <a:ext cx="8905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9758" y="5415684"/>
            <a:ext cx="53031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2026-01-06T07:49:47Z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