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24" r:id="rId26"/>
    <p:sldId id="347" r:id="rId27"/>
    <p:sldId id="348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1.png"/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19400" y="3048000"/>
            <a:ext cx="6553200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1052830"/>
            <a:ext cx="9728200" cy="1689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2853055"/>
            <a:ext cx="9436100" cy="3213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04957" y="1610304"/>
            <a:ext cx="2118970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61757" y="2192195"/>
            <a:ext cx="3938534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92448" y="4584413"/>
            <a:ext cx="7245152" cy="9296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97248" y="5618885"/>
            <a:ext cx="9424934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1575" y="1727200"/>
            <a:ext cx="9848850" cy="3403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70182" y="3439104"/>
            <a:ext cx="4470399" cy="2075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3325" y="882650"/>
            <a:ext cx="9785350" cy="509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58702" y="4898449"/>
            <a:ext cx="5305516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58702" y="5535759"/>
            <a:ext cx="5305516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1184275"/>
            <a:ext cx="9747250" cy="4489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5575" y="3027045"/>
            <a:ext cx="9188450" cy="197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5575" y="5165725"/>
            <a:ext cx="5848350" cy="1460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0510" y="640080"/>
            <a:ext cx="6379845" cy="222313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95805" y="2552065"/>
            <a:ext cx="615950" cy="3111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89110" y="2552065"/>
            <a:ext cx="558800" cy="412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09319" y="2940340"/>
            <a:ext cx="10043771" cy="16224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06119" y="4630594"/>
            <a:ext cx="10043771" cy="20657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621030"/>
            <a:ext cx="9599930" cy="6098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692785"/>
            <a:ext cx="5803900" cy="3067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295" y="3357245"/>
            <a:ext cx="4641850" cy="476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660" y="4004945"/>
            <a:ext cx="9169400" cy="25336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335428" y="658958"/>
            <a:ext cx="9498827" cy="2583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4664" y="3392921"/>
            <a:ext cx="9498827" cy="3377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800100"/>
            <a:ext cx="9766300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1901" y="4630595"/>
            <a:ext cx="447189" cy="449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06047" y="5406449"/>
            <a:ext cx="447189" cy="449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692785"/>
            <a:ext cx="9144000" cy="1625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2493010"/>
            <a:ext cx="9213850" cy="3314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26192" y="3670013"/>
            <a:ext cx="9332571" cy="24259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9550" y="933450"/>
            <a:ext cx="9232900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3210" y="954522"/>
            <a:ext cx="7974825" cy="21211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00083" y="3226668"/>
            <a:ext cx="9406462" cy="3026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3495" y="713105"/>
            <a:ext cx="9086850" cy="450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4600" y="1237615"/>
            <a:ext cx="9702800" cy="4718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20811" y="1277794"/>
            <a:ext cx="43204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02338" y="2764849"/>
            <a:ext cx="43204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1341120"/>
            <a:ext cx="7931150" cy="305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8600" y="1190625"/>
            <a:ext cx="9194800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84810" y="4039467"/>
            <a:ext cx="10145371" cy="19456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61393" y="2755613"/>
            <a:ext cx="43204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37610" y="2727904"/>
            <a:ext cx="604207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89319" y="2746377"/>
            <a:ext cx="687336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957900" y="2737141"/>
            <a:ext cx="687336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371064" y="2709432"/>
            <a:ext cx="687336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809625"/>
            <a:ext cx="9747250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28375" y="3790086"/>
            <a:ext cx="43204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42047" y="4344267"/>
            <a:ext cx="43204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86120" y="4316558"/>
            <a:ext cx="613443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7800" y="987425"/>
            <a:ext cx="9296400" cy="4883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46265" y="3420631"/>
            <a:ext cx="9812861" cy="28139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1162050"/>
            <a:ext cx="9728200" cy="453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9550" y="914400"/>
            <a:ext cx="9232900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14557" y="2626304"/>
            <a:ext cx="43204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692785"/>
            <a:ext cx="9232900" cy="3422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91810" y="3933190"/>
            <a:ext cx="1447800" cy="24892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080" y="3573145"/>
            <a:ext cx="3422650" cy="31559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455501" y="686667"/>
            <a:ext cx="9240207" cy="11790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33995" y="3634740"/>
            <a:ext cx="3354705" cy="310070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381610" y="2081358"/>
            <a:ext cx="9387989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07719" y="2672485"/>
            <a:ext cx="9387989" cy="8742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390847" y="3697722"/>
            <a:ext cx="4114026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0950" y="1555750"/>
            <a:ext cx="9690100" cy="3746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7" y="2561648"/>
            <a:ext cx="43204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00738" y="4002521"/>
            <a:ext cx="43204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1749425"/>
            <a:ext cx="9766300" cy="3359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46920" y="2312267"/>
            <a:ext cx="43204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1235075"/>
            <a:ext cx="9810750" cy="4387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37684" y="2977285"/>
            <a:ext cx="43204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20812" y="4686012"/>
            <a:ext cx="43204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8235" y="831215"/>
            <a:ext cx="9772650" cy="412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7475" y="1370330"/>
            <a:ext cx="9417050" cy="4635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4557" y="3670012"/>
            <a:ext cx="43204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812800"/>
            <a:ext cx="9766300" cy="523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37684" y="1564122"/>
            <a:ext cx="43204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1162050"/>
            <a:ext cx="9728200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46920" y="1333212"/>
            <a:ext cx="43204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92810" y="5166303"/>
            <a:ext cx="761225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4125" y="863600"/>
            <a:ext cx="9683750" cy="513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3647" y="3734667"/>
            <a:ext cx="613443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87356" y="5461867"/>
            <a:ext cx="613443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69</cp:revision>
  <dcterms:created xsi:type="dcterms:W3CDTF">2015-09-16T06:44:00Z</dcterms:created>
  <dcterms:modified xsi:type="dcterms:W3CDTF">2026-01-08T06:48:39Z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