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50" r:id="rId28"/>
    <p:sldId id="349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5" y="3048000"/>
            <a:ext cx="61150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674370"/>
            <a:ext cx="9721850" cy="605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4558" y="1998233"/>
            <a:ext cx="1426242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8595" y="3254378"/>
            <a:ext cx="1010605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1254125"/>
            <a:ext cx="9810750" cy="434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4085" y="2533943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0958" y="4445870"/>
            <a:ext cx="715042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0958" y="5073943"/>
            <a:ext cx="715042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550" y="812800"/>
            <a:ext cx="824230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7539" y="3337506"/>
            <a:ext cx="6986533" cy="2915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960" y="2084070"/>
            <a:ext cx="5695950" cy="189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1358" y="2811033"/>
            <a:ext cx="5647260" cy="157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854075"/>
            <a:ext cx="979170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1067" y="2044415"/>
            <a:ext cx="6192206" cy="4180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203325"/>
            <a:ext cx="9772650" cy="445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48085" y="3189725"/>
            <a:ext cx="65038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3357" y="3180489"/>
            <a:ext cx="798169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975" y="1317625"/>
            <a:ext cx="9290050" cy="422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5575" y="1480996"/>
            <a:ext cx="5998243" cy="213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2447" y="3910161"/>
            <a:ext cx="8251917" cy="213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8467" y="1459345"/>
            <a:ext cx="3112466" cy="24180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946150"/>
            <a:ext cx="9728200" cy="496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775" y="739775"/>
            <a:ext cx="9188450" cy="537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1009650"/>
            <a:ext cx="921385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10776" y="1046888"/>
            <a:ext cx="659624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5758" y="1037652"/>
            <a:ext cx="659624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0922" y="4196488"/>
            <a:ext cx="6921878" cy="1973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1170305"/>
            <a:ext cx="906780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355" y="1936750"/>
            <a:ext cx="9721850" cy="2984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19212" y="1878160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46922" y="3743906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965200"/>
            <a:ext cx="970915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6411" y="4104124"/>
            <a:ext cx="4945297" cy="1825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981075"/>
            <a:ext cx="685800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4812" y="889869"/>
            <a:ext cx="6127552" cy="2038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3283" y="3106595"/>
            <a:ext cx="7780861" cy="2712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933450"/>
            <a:ext cx="979170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1300" y="936625"/>
            <a:ext cx="9169400" cy="498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5575" y="908342"/>
            <a:ext cx="6229151" cy="1973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6266" y="3088124"/>
            <a:ext cx="8510534" cy="2841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00" y="1120775"/>
            <a:ext cx="8509000" cy="461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0303" y="1102306"/>
            <a:ext cx="6035187" cy="1724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1139" y="2958815"/>
            <a:ext cx="8953879" cy="3072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079500"/>
            <a:ext cx="9747250" cy="469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268730"/>
            <a:ext cx="67945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5431" y="1323979"/>
            <a:ext cx="8501296" cy="4143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412875"/>
            <a:ext cx="76009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7103" y="1397870"/>
            <a:ext cx="9794388" cy="3903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981075"/>
            <a:ext cx="54102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4738" y="1037651"/>
            <a:ext cx="7069661" cy="4033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50" y="793750"/>
            <a:ext cx="9359900" cy="527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6266" y="889870"/>
            <a:ext cx="10145369" cy="5178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781050"/>
            <a:ext cx="97663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0739" y="742088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5394" y="3614597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747250" cy="543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775" y="1139825"/>
            <a:ext cx="9188450" cy="457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04812" y="1166960"/>
            <a:ext cx="146318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5176" y="1822741"/>
            <a:ext cx="268238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92785"/>
            <a:ext cx="9150350" cy="593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41539" y="3048001"/>
            <a:ext cx="1056787" cy="740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172" y="4020367"/>
            <a:ext cx="2822863" cy="264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196975"/>
            <a:ext cx="8775700" cy="383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3976" y="1093070"/>
            <a:ext cx="9489588" cy="4134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08685"/>
            <a:ext cx="5511800" cy="1155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2204720"/>
            <a:ext cx="772795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6957" y="945288"/>
            <a:ext cx="9526533" cy="5501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692785"/>
            <a:ext cx="776605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0229" y="815979"/>
            <a:ext cx="9267915" cy="5815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21030"/>
            <a:ext cx="9488170" cy="608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75565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430" y="3861435"/>
            <a:ext cx="7251700" cy="271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5429" y="732852"/>
            <a:ext cx="8076425" cy="3007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9249" y="3984051"/>
            <a:ext cx="3245806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836930"/>
            <a:ext cx="8591550" cy="397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5013325"/>
            <a:ext cx="2044700" cy="41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43066" y="963761"/>
            <a:ext cx="9480351" cy="46057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671195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925" y="1412875"/>
            <a:ext cx="2438400" cy="362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6193" y="695906"/>
            <a:ext cx="10016061" cy="5021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812925"/>
            <a:ext cx="9785350" cy="323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2267" y="3743906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196975"/>
            <a:ext cx="925195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4739" y="1130015"/>
            <a:ext cx="9794387" cy="4291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5017770"/>
            <a:ext cx="9251950" cy="109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600" y="687070"/>
            <a:ext cx="9702800" cy="1752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9900" y="1819910"/>
            <a:ext cx="5715000" cy="2349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1950" y="4381500"/>
            <a:ext cx="9315450" cy="469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46922" y="5055469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85350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82267" y="1360924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4558" y="5249433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1089025"/>
            <a:ext cx="9829800" cy="467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19212" y="5212488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777875"/>
            <a:ext cx="9372600" cy="530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823595"/>
            <a:ext cx="9747250" cy="408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5295" y="4822825"/>
            <a:ext cx="7232650" cy="78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6922" y="3374452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2026-01-06T08:52:14Z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