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2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350" y="3067050"/>
            <a:ext cx="887730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203325"/>
            <a:ext cx="9772650" cy="445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721" y="3334327"/>
            <a:ext cx="1721806" cy="3705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7950" y="1016000"/>
            <a:ext cx="9436100" cy="482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65831" y="4082473"/>
            <a:ext cx="511842" cy="6753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79212" y="5273964"/>
            <a:ext cx="1574023" cy="5183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550" y="930910"/>
            <a:ext cx="6089650" cy="488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83575" y="2284560"/>
            <a:ext cx="6884933" cy="37837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0" y="895350"/>
            <a:ext cx="980440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46265" y="3633069"/>
            <a:ext cx="5693443" cy="865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9320" y="4593650"/>
            <a:ext cx="5693443" cy="1456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9871" y="3611418"/>
            <a:ext cx="1844934" cy="181913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72023" y="3685310"/>
            <a:ext cx="1752996" cy="21201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713740"/>
            <a:ext cx="9772650" cy="568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1038225"/>
            <a:ext cx="93154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3831" y="3420633"/>
            <a:ext cx="668860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62704" y="3402161"/>
            <a:ext cx="668860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9075" y="741045"/>
            <a:ext cx="921385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20157" y="668196"/>
            <a:ext cx="9877516" cy="24352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5429" y="3143542"/>
            <a:ext cx="9877516" cy="16593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6192" y="4824560"/>
            <a:ext cx="9877516" cy="16593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850" y="708025"/>
            <a:ext cx="9766300" cy="544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0025" y="1676400"/>
            <a:ext cx="9251950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1212850"/>
            <a:ext cx="9315450" cy="4432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7940" y="765810"/>
            <a:ext cx="7905750" cy="40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5075" y="1310005"/>
            <a:ext cx="9721850" cy="4451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39285" y="1296269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66994" y="2700197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37685" y="4898452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7275" y="1781175"/>
            <a:ext cx="753745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92811" y="1730378"/>
            <a:ext cx="8695261" cy="40885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0025" y="1047750"/>
            <a:ext cx="92519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98483" y="1083833"/>
            <a:ext cx="10145371" cy="5150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1368425"/>
            <a:ext cx="8362950" cy="412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54266" y="1407105"/>
            <a:ext cx="9738969" cy="44579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92785"/>
            <a:ext cx="9683750" cy="233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705" y="3141345"/>
            <a:ext cx="6115050" cy="3194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3925" y="4150995"/>
            <a:ext cx="2895600" cy="2184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84812" y="3143542"/>
            <a:ext cx="6552423" cy="32849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621030"/>
            <a:ext cx="7518400" cy="6038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30" y="6165215"/>
            <a:ext cx="1987550" cy="495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3925" y="981075"/>
            <a:ext cx="2870200" cy="2305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33829" y="622014"/>
            <a:ext cx="5998243" cy="1797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26194" y="2506233"/>
            <a:ext cx="6450824" cy="22412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82300" y="1071418"/>
            <a:ext cx="3171863" cy="227416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344667" y="4870742"/>
            <a:ext cx="8030242" cy="18071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681990"/>
            <a:ext cx="9848850" cy="598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39285" y="3753141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93104" y="5748195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325" y="1222375"/>
            <a:ext cx="9785350" cy="441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39285" y="2201433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30049" y="3272851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0465" y="789940"/>
            <a:ext cx="9709150" cy="183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1415" y="2819400"/>
            <a:ext cx="9728200" cy="321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37685" y="1250088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46921" y="5120124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1945" y="4456430"/>
            <a:ext cx="9251950" cy="2266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4745" y="652780"/>
            <a:ext cx="9709150" cy="2247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4515" y="2528570"/>
            <a:ext cx="6591935" cy="183769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137685" y="2478523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904875"/>
            <a:ext cx="977265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39285" y="1397869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93104" y="4926160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9825" y="1822450"/>
            <a:ext cx="9912350" cy="321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78849" y="2672487"/>
            <a:ext cx="474898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05611" y="4510523"/>
            <a:ext cx="511843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6650" y="974090"/>
            <a:ext cx="9766300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6650" y="3823970"/>
            <a:ext cx="9709150" cy="175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47793" y="4196487"/>
            <a:ext cx="733515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02993" y="4667542"/>
            <a:ext cx="733515" cy="432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2026-01-06T09:11:59Z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