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0" y="3038475"/>
            <a:ext cx="65659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955675"/>
            <a:ext cx="97472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4885" y="2053648"/>
            <a:ext cx="7097370" cy="406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472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466" y="2210666"/>
            <a:ext cx="5250097" cy="4347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621030"/>
            <a:ext cx="9785350" cy="597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650" y="6228080"/>
            <a:ext cx="1676400" cy="36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67940" y="1619539"/>
            <a:ext cx="5093078" cy="5067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785" y="1399540"/>
            <a:ext cx="97853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460" y="3062605"/>
            <a:ext cx="92710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060450"/>
            <a:ext cx="9353550" cy="473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684" y="1065358"/>
            <a:ext cx="5970533" cy="257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9247" y="3762376"/>
            <a:ext cx="9461880" cy="2573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30250"/>
            <a:ext cx="976630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4886" y="1822739"/>
            <a:ext cx="6376932" cy="4485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8482" y="1808638"/>
            <a:ext cx="2361191" cy="17620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77875"/>
            <a:ext cx="9728200" cy="530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7177" y="3457576"/>
            <a:ext cx="5776568" cy="2823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1750" y="3457576"/>
            <a:ext cx="2153388" cy="201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775" y="1263650"/>
            <a:ext cx="766445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0595" y="1296267"/>
            <a:ext cx="7891696" cy="4421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73125"/>
            <a:ext cx="9791700" cy="511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7686" y="4316558"/>
            <a:ext cx="88129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925" y="1955800"/>
            <a:ext cx="7804150" cy="294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2812" y="1979758"/>
            <a:ext cx="8076423" cy="3349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060" y="974725"/>
            <a:ext cx="79311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591945"/>
            <a:ext cx="9728200" cy="403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02340" y="14994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8522" y="306964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48522" y="474143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695" y="621030"/>
            <a:ext cx="9232900" cy="593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985" y="6198870"/>
            <a:ext cx="76835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215" y="6093460"/>
            <a:ext cx="698500" cy="43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39273" y="649721"/>
            <a:ext cx="9910618" cy="5963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841375"/>
            <a:ext cx="9886950" cy="517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647825"/>
            <a:ext cx="92519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414" y="2890982"/>
            <a:ext cx="2676023" cy="23111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1383" y="3040494"/>
            <a:ext cx="2189307" cy="22118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65200"/>
            <a:ext cx="72072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468" y="954522"/>
            <a:ext cx="8602896" cy="5363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996950"/>
            <a:ext cx="7207250" cy="486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467" y="954522"/>
            <a:ext cx="8445877" cy="5270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692785"/>
            <a:ext cx="836295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30" y="714377"/>
            <a:ext cx="9073951" cy="5908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21360"/>
            <a:ext cx="97917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7759" y="362383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0814" y="519401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35075"/>
            <a:ext cx="97917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40" y="125008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631" y="432579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652780"/>
            <a:ext cx="8493125" cy="2504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9505" y="3111500"/>
            <a:ext cx="9709150" cy="360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740" y="3651540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922" y="549881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904875"/>
            <a:ext cx="97917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7758" y="25524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8304" y="4335031"/>
            <a:ext cx="56726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8159" y="5406449"/>
            <a:ext cx="77969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20725"/>
            <a:ext cx="976630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0849" y="4849091"/>
            <a:ext cx="1121442" cy="703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97075"/>
            <a:ext cx="97472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5321" y="3706957"/>
            <a:ext cx="80740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4121" y="4325793"/>
            <a:ext cx="80740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1295400"/>
            <a:ext cx="97282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3" y="3522231"/>
            <a:ext cx="9545006" cy="153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7175" y="5212485"/>
            <a:ext cx="7956351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2026-01-06T07:50:40Z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