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8600" y="3048000"/>
            <a:ext cx="66548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9625" y="1139825"/>
            <a:ext cx="803275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8448" y="3780851"/>
            <a:ext cx="7697734" cy="2296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977900"/>
            <a:ext cx="9702800" cy="490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6157" y="3106596"/>
            <a:ext cx="835115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8629" y="4787614"/>
            <a:ext cx="9517298" cy="1391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98500"/>
            <a:ext cx="976630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2594" y="4612123"/>
            <a:ext cx="8879988" cy="177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692785"/>
            <a:ext cx="9804400" cy="560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0805" y="1497965"/>
            <a:ext cx="922655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805" y="2197100"/>
            <a:ext cx="9251950" cy="261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3830" y="1453287"/>
            <a:ext cx="10034534" cy="1188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2994" y="2829506"/>
            <a:ext cx="10034534" cy="2075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72820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6230" y="3014233"/>
            <a:ext cx="60420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2994" y="3023469"/>
            <a:ext cx="60420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67939" y="4676778"/>
            <a:ext cx="9323334" cy="18256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3830" y="4122596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92785"/>
            <a:ext cx="9791700" cy="574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2265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39721" y="3956342"/>
            <a:ext cx="696570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4557" y="3993288"/>
            <a:ext cx="696570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1760" y="4002405"/>
            <a:ext cx="946150" cy="422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052830"/>
            <a:ext cx="92075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628775"/>
            <a:ext cx="9271000" cy="273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0775" y="1000705"/>
            <a:ext cx="10228498" cy="4716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2765" y="5581015"/>
            <a:ext cx="9232900" cy="100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5610" y="6035040"/>
            <a:ext cx="555625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7285" y="1116965"/>
            <a:ext cx="9791700" cy="4349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3005" y="615315"/>
            <a:ext cx="3263900" cy="38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0302" y="5526524"/>
            <a:ext cx="9674315" cy="1216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755" y="790575"/>
            <a:ext cx="79502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730" y="1377950"/>
            <a:ext cx="9772650" cy="521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6921" y="1444051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3103" y="3125069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11576" y="5526524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9207500" cy="160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2493010"/>
            <a:ext cx="4502150" cy="366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1683" y="871396"/>
            <a:ext cx="9951407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9030" y="2968051"/>
            <a:ext cx="1610970" cy="2675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7028" y="1434814"/>
            <a:ext cx="9951407" cy="985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946150"/>
            <a:ext cx="9785350" cy="496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075" y="676275"/>
            <a:ext cx="8959850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987425"/>
            <a:ext cx="925195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0848" y="963761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4630" y="1527179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1976" y="2617070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8625" y="914400"/>
            <a:ext cx="87947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2230" y="3605360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8739" y="3577651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1757" y="4279615"/>
            <a:ext cx="9221734" cy="1760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692785"/>
            <a:ext cx="871220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755" y="4547235"/>
            <a:ext cx="196215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5153025"/>
            <a:ext cx="2152650" cy="908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64738" y="760560"/>
            <a:ext cx="9508061" cy="5353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647065"/>
            <a:ext cx="979170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5" y="4843033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92785"/>
            <a:ext cx="9766300" cy="574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6921" y="1296269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3103" y="3078887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2339" y="5471105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31850"/>
            <a:ext cx="9766300" cy="519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3867" y="1979760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7685" y="4381215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08075"/>
            <a:ext cx="9747250" cy="464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7758" y="3457579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9176" y="5203252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768475"/>
            <a:ext cx="9766300" cy="332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04957" y="2968051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2448" y="4593651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175" y="1749425"/>
            <a:ext cx="9645650" cy="335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63503" y="4528997"/>
            <a:ext cx="64115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7829" y="4519760"/>
            <a:ext cx="724279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390650"/>
            <a:ext cx="97282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5721" y="3125069"/>
            <a:ext cx="8159552" cy="2583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2026-01-08T06:49:29Z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