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2" r:id="rId30"/>
    <p:sldId id="351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3057525"/>
            <a:ext cx="88582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30" y="3093720"/>
            <a:ext cx="9766300" cy="362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30" y="628015"/>
            <a:ext cx="7155180" cy="23482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7130" y="2513330"/>
            <a:ext cx="1339850" cy="36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48520" y="2532380"/>
            <a:ext cx="1422400" cy="349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84666" y="4279615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73102" y="6210015"/>
            <a:ext cx="525933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375" y="1400175"/>
            <a:ext cx="82232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3102" y="3328269"/>
            <a:ext cx="6072133" cy="2850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79500"/>
            <a:ext cx="974725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6485" y="2386161"/>
            <a:ext cx="8695260" cy="3654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1616075"/>
            <a:ext cx="9804400" cy="362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4122" y="4141070"/>
            <a:ext cx="4779042" cy="1567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196975"/>
            <a:ext cx="384175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012" y="1231616"/>
            <a:ext cx="7309806" cy="4088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620395"/>
            <a:ext cx="9785350" cy="424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6005" y="4862195"/>
            <a:ext cx="2956560" cy="187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48447" y="3734670"/>
            <a:ext cx="7150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21030"/>
            <a:ext cx="7124700" cy="514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5805170"/>
            <a:ext cx="541020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935" y="3335020"/>
            <a:ext cx="3676650" cy="3194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70774" y="658961"/>
            <a:ext cx="7171261" cy="1465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8484" y="2367688"/>
            <a:ext cx="733751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939" y="3004997"/>
            <a:ext cx="7337515" cy="36174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692785"/>
            <a:ext cx="97472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2921" y="4455106"/>
            <a:ext cx="74275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7394" y="5064706"/>
            <a:ext cx="742752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550" y="895350"/>
            <a:ext cx="9232900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570" y="681355"/>
            <a:ext cx="91122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7300" y="1085215"/>
            <a:ext cx="35687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195070"/>
            <a:ext cx="1485900" cy="43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81900" y="1214120"/>
            <a:ext cx="2514600" cy="412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4920" y="1992630"/>
            <a:ext cx="910590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6193" y="668198"/>
            <a:ext cx="9572715" cy="1114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757" y="1942816"/>
            <a:ext cx="9572715" cy="3026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4593" y="5304852"/>
            <a:ext cx="7125079" cy="1040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81075"/>
            <a:ext cx="912495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900" y="1701165"/>
            <a:ext cx="9728200" cy="374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93103" y="173037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6921" y="3411398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795" y="1153795"/>
            <a:ext cx="9766300" cy="337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280" y="4697730"/>
            <a:ext cx="2457450" cy="43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5969000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4653280"/>
            <a:ext cx="2686050" cy="136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30" y="4869180"/>
            <a:ext cx="2127250" cy="1073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1270" y="6165215"/>
            <a:ext cx="3676650" cy="45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0084" y="742088"/>
            <a:ext cx="7282097" cy="5861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7785100" cy="575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829685"/>
            <a:ext cx="320040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1539" y="677433"/>
            <a:ext cx="7919406" cy="22782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6120" y="3014234"/>
            <a:ext cx="5545661" cy="3460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9858" y="3843709"/>
            <a:ext cx="3122324" cy="25436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803275"/>
            <a:ext cx="882015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5830" y="3457579"/>
            <a:ext cx="89977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955675"/>
            <a:ext cx="927735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9902" y="2173725"/>
            <a:ext cx="2913297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525" y="1511300"/>
            <a:ext cx="9124950" cy="383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64739" y="1527180"/>
            <a:ext cx="9277151" cy="4060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9772650" cy="612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18845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7649" y="3078889"/>
            <a:ext cx="9147842" cy="3543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692785"/>
            <a:ext cx="9232900" cy="574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3975" y="732852"/>
            <a:ext cx="9637370" cy="58249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709150" cy="595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692785"/>
            <a:ext cx="9829800" cy="560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46921" y="1287034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3866" y="5138597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21030"/>
            <a:ext cx="3886200" cy="330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4149090"/>
            <a:ext cx="4914900" cy="208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1538" y="658960"/>
            <a:ext cx="7836279" cy="5760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7416800" cy="595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925" y="3429000"/>
            <a:ext cx="239395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35430" y="695907"/>
            <a:ext cx="7457588" cy="2111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6083" y="3408220"/>
            <a:ext cx="3188737" cy="272342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4593" y="2903397"/>
            <a:ext cx="6681733" cy="3848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124585"/>
            <a:ext cx="8712200" cy="375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5085080"/>
            <a:ext cx="3778250" cy="96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1612" y="1157724"/>
            <a:ext cx="9988351" cy="4984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1772920"/>
            <a:ext cx="9207500" cy="4578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9020" y="1124585"/>
            <a:ext cx="2501900" cy="23114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2319" y="1126837"/>
            <a:ext cx="2694761" cy="24228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637308" y="1453287"/>
            <a:ext cx="7740073" cy="31464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5357" y="4722960"/>
            <a:ext cx="9572715" cy="1853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21030"/>
            <a:ext cx="6261100" cy="610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7794" y="655782"/>
            <a:ext cx="8732206" cy="6077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515" y="657225"/>
            <a:ext cx="685800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3550" y="2409825"/>
            <a:ext cx="4768850" cy="39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9365" y="2863850"/>
            <a:ext cx="7581900" cy="1282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635" y="3783965"/>
            <a:ext cx="3886200" cy="431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50340" y="4425950"/>
            <a:ext cx="8940800" cy="990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0040" y="5012690"/>
            <a:ext cx="1511300" cy="457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5410" y="5541010"/>
            <a:ext cx="7766050" cy="1136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63139" y="705142"/>
            <a:ext cx="9535769" cy="5935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400" y="657225"/>
            <a:ext cx="98552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00740" y="508317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880" y="1200150"/>
            <a:ext cx="980440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1615" y="3065145"/>
            <a:ext cx="931545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16012" y="304194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711200"/>
            <a:ext cx="9785350" cy="589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1305507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19212" y="5563470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785" y="657225"/>
            <a:ext cx="9277350" cy="2374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05" y="3117850"/>
            <a:ext cx="9912350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46921" y="5110888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854075"/>
            <a:ext cx="9829800" cy="514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93103" y="2146015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5575" y="5314088"/>
            <a:ext cx="224828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460" y="837565"/>
            <a:ext cx="980440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320" y="3429000"/>
            <a:ext cx="9728200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20231" y="2700197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9103" y="4713724"/>
            <a:ext cx="798169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2026-01-06T09:13:51Z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