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3090862"/>
            <a:ext cx="108680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47887"/>
            <a:ext cx="110299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7" y="2276872"/>
            <a:ext cx="2562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67" y="3298004"/>
            <a:ext cx="4476281" cy="121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8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33550"/>
            <a:ext cx="116586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2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726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4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73325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51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3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8048"/>
            <a:ext cx="10225136" cy="5067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21288"/>
            <a:ext cx="5460544" cy="7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4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966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9309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138048"/>
            <a:ext cx="10513168" cy="1399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52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7350"/>
            <a:ext cx="116014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362200"/>
            <a:ext cx="108775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4" y="3789040"/>
            <a:ext cx="81030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42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877"/>
            <a:ext cx="116681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8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2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83496"/>
            <a:ext cx="10009112" cy="3313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75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66875"/>
            <a:ext cx="111156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77343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0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3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7549"/>
            <a:ext cx="10369152" cy="5613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85975"/>
            <a:ext cx="116109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2492896"/>
            <a:ext cx="21330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30" y="3939731"/>
            <a:ext cx="40224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44824"/>
            <a:ext cx="48768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3248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68027"/>
            <a:ext cx="8201025" cy="602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0340" y="2271645"/>
            <a:ext cx="809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0340" y="3105023"/>
            <a:ext cx="809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0340" y="4088871"/>
            <a:ext cx="809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0340" y="4991696"/>
            <a:ext cx="809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0340" y="5987119"/>
            <a:ext cx="8094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09112" cy="5378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6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