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5037" y="2881312"/>
            <a:ext cx="7781925" cy="109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700808"/>
            <a:ext cx="917257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636912"/>
            <a:ext cx="92170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423991"/>
            <a:ext cx="92170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187920"/>
            <a:ext cx="92170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5102320"/>
            <a:ext cx="92170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193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667702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060848"/>
            <a:ext cx="8784976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461385"/>
            <a:ext cx="8784976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045560"/>
            <a:ext cx="8784976" cy="8218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5925236"/>
            <a:ext cx="8784976" cy="8218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774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72816"/>
            <a:ext cx="539115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2306" y="2477294"/>
            <a:ext cx="62037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2306" y="3495866"/>
            <a:ext cx="6203773" cy="11572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024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0137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656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052736"/>
            <a:ext cx="769620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604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4203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4077072"/>
            <a:ext cx="156336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9516" y="5014621"/>
            <a:ext cx="29382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225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1862137"/>
            <a:ext cx="1027747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054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1090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996952"/>
            <a:ext cx="8887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276872"/>
            <a:ext cx="554355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5375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917280"/>
            <a:ext cx="8887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271587"/>
            <a:ext cx="1100137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924944"/>
            <a:ext cx="8887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060848"/>
            <a:ext cx="1082992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3717032"/>
            <a:ext cx="8887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681162"/>
            <a:ext cx="1098232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3573016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285875"/>
            <a:ext cx="1096327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3861048"/>
            <a:ext cx="8887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090737"/>
            <a:ext cx="1097280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869160"/>
            <a:ext cx="2352675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753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2026-01-18T02:17:33Z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