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6662" y="3167062"/>
            <a:ext cx="463867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91950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4149080"/>
            <a:ext cx="1876425" cy="160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2584" y="30689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3133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4539952"/>
            <a:ext cx="5467350" cy="205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191683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80576" y="354886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81100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156" y="3501008"/>
            <a:ext cx="2619375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1749666"/>
            <a:ext cx="16561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99991" y="2826112"/>
            <a:ext cx="6842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343025"/>
            <a:ext cx="118681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780928"/>
            <a:ext cx="38884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313363"/>
            <a:ext cx="38884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764776"/>
            <a:ext cx="38884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274062"/>
            <a:ext cx="38884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829646"/>
            <a:ext cx="5472608" cy="7767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2026-01-17T02:35:11Z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