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847975"/>
            <a:ext cx="77438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57400"/>
            <a:ext cx="10906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0050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29186"/>
            <a:ext cx="9217024" cy="60121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047" y="2132856"/>
            <a:ext cx="5544616" cy="450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71587"/>
            <a:ext cx="10334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3132" y="21328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8438" y="47718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16" y="908720"/>
            <a:ext cx="104394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152650"/>
            <a:ext cx="94964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74771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268760"/>
            <a:ext cx="6229350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1305953"/>
            <a:ext cx="6276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5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0130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437112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31592"/>
            <a:ext cx="10657184" cy="1553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1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90675"/>
            <a:ext cx="10972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43711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890712"/>
            <a:ext cx="97155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09725"/>
            <a:ext cx="10953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43711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62075"/>
            <a:ext cx="9848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47825"/>
            <a:ext cx="10944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485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5975"/>
            <a:ext cx="10877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0050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23975"/>
            <a:ext cx="109918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81212"/>
            <a:ext cx="104013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9330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