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3128962"/>
            <a:ext cx="62579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08906"/>
            <a:ext cx="118872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8386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7787"/>
            <a:ext cx="11839575" cy="4162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12" y="5755404"/>
            <a:ext cx="11782425" cy="962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56439" y="2383605"/>
            <a:ext cx="19021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3705" y="2924944"/>
            <a:ext cx="295398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424" y="6270027"/>
            <a:ext cx="50527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55179"/>
            <a:ext cx="117919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24944"/>
            <a:ext cx="885698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365104"/>
            <a:ext cx="44644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781793"/>
            <a:ext cx="44644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267930"/>
            <a:ext cx="44644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777216"/>
            <a:ext cx="44644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