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988840"/>
            <a:ext cx="44862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206" y="3573016"/>
            <a:ext cx="7753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40260"/>
            <a:ext cx="109442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1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9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109347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89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346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3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66862"/>
            <a:ext cx="110680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3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53732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2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484784"/>
            <a:ext cx="6552728" cy="23635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480" y="980728"/>
            <a:ext cx="5328592" cy="462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1543302"/>
            <a:ext cx="5004185" cy="406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38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24050"/>
            <a:ext cx="110680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2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0762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91154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28887"/>
            <a:ext cx="115919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428999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5726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24944"/>
            <a:ext cx="99371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283411"/>
            <a:ext cx="10225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174662"/>
            <a:ext cx="10225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5762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562225"/>
            <a:ext cx="104965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62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