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420888"/>
            <a:ext cx="57150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645024"/>
            <a:ext cx="69913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4389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013176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916001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429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0968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10513"/>
            <a:ext cx="10585176" cy="1717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47825"/>
            <a:ext cx="10915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822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260" y="2420888"/>
            <a:ext cx="49266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260" y="3312138"/>
            <a:ext cx="49266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260" y="4191814"/>
            <a:ext cx="49266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260" y="5036766"/>
            <a:ext cx="49266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0010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0506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50016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90392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33365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8483" y="3133365"/>
            <a:ext cx="34900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810" y="4013040"/>
            <a:ext cx="72123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33537"/>
            <a:ext cx="109918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89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278" y="3197957"/>
            <a:ext cx="5367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278" y="3996610"/>
            <a:ext cx="5367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278" y="4945734"/>
            <a:ext cx="79600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59626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941168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867143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47812"/>
            <a:ext cx="10868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50912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108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2898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5719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07159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60198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520" y="3284984"/>
            <a:ext cx="654557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013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26993"/>
            <a:ext cx="70008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429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564904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390" y="360662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390" y="4382130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