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847975"/>
            <a:ext cx="76962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2062"/>
            <a:ext cx="103632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647825"/>
            <a:ext cx="10220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005012"/>
            <a:ext cx="103346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7707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7398"/>
            <a:ext cx="6516390" cy="6673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62880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392729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353428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337276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147504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602718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3053"/>
            <a:ext cx="7701483" cy="6718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908720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7963" y="908720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144" y="1753672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144" y="2587049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4144" y="3478299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4144" y="4404273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4144" y="5168202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4144" y="6059453"/>
            <a:ext cx="9146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9792" y="2564904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490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38262"/>
            <a:ext cx="110585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9792" y="2564904"/>
            <a:ext cx="888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41160" cy="5770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949280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52562"/>
            <a:ext cx="109442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0912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95537"/>
            <a:ext cx="109728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7301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44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3068"/>
            <a:ext cx="10344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2026-01-18T02:14:28Z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