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928937"/>
            <a:ext cx="57721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820275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764704"/>
            <a:ext cx="525658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9134" y="2204864"/>
            <a:ext cx="6721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9134" y="3284984"/>
            <a:ext cx="765718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9134" y="4739720"/>
            <a:ext cx="6721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9135" y="5607821"/>
            <a:ext cx="5496945" cy="1086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12543" y="5877272"/>
            <a:ext cx="4340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47875"/>
            <a:ext cx="110585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766887"/>
            <a:ext cx="103536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6310"/>
            <a:ext cx="104298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604867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57192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7" y="5157192"/>
            <a:ext cx="26969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527" y="6048442"/>
            <a:ext cx="36052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7955" y="6048442"/>
            <a:ext cx="63885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4202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010" y="2348880"/>
            <a:ext cx="4754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1" y="2348880"/>
            <a:ext cx="36228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57" y="3216982"/>
            <a:ext cx="36228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9160" y="3216982"/>
            <a:ext cx="61813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605" y="4247128"/>
            <a:ext cx="6181335" cy="1054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456" y="5798136"/>
            <a:ext cx="92679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298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250" y="3068960"/>
            <a:ext cx="70399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249" y="4149080"/>
            <a:ext cx="10413033" cy="736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249" y="5318123"/>
            <a:ext cx="10413033" cy="1279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63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09700"/>
            <a:ext cx="101060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108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0925" y="444645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2237" y="538400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96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72580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08920"/>
            <a:ext cx="6400800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251" y="2710368"/>
            <a:ext cx="64770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76362"/>
            <a:ext cx="104203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7735"/>
            <a:ext cx="109728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4679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77072"/>
            <a:ext cx="732472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6650" y="4058262"/>
            <a:ext cx="83476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