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24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1628800"/>
            <a:ext cx="9191625" cy="762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00525" y="3081337"/>
            <a:ext cx="3790950" cy="695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547812"/>
            <a:ext cx="11563350" cy="3762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636912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89301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2238375"/>
            <a:ext cx="11610975" cy="2381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258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887" y="1609725"/>
            <a:ext cx="10944225" cy="3638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4509120"/>
            <a:ext cx="27363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8197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524000"/>
            <a:ext cx="11696700" cy="381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9776" y="1552823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71969" y="2617694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68202" y="3566818"/>
            <a:ext cx="94767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369144" y="4527517"/>
            <a:ext cx="94767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5843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1020425" cy="467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1074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690524"/>
            <a:ext cx="9642673" cy="612285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2996952"/>
            <a:ext cx="82089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3714582"/>
            <a:ext cx="82089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8" y="4582683"/>
            <a:ext cx="82089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27447" y="5277164"/>
            <a:ext cx="9786689" cy="15362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3340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509712"/>
            <a:ext cx="11630025" cy="3838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3717032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624012"/>
            <a:ext cx="11649075" cy="3609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564904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46584"/>
            <a:ext cx="11593288" cy="55889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982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84784"/>
            <a:ext cx="11039475" cy="4733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2492896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33000" y="5490739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2183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381125"/>
            <a:ext cx="11420475" cy="4095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2813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2490787"/>
            <a:ext cx="11610975" cy="1876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3501008"/>
            <a:ext cx="11521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7018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2982"/>
          <a:stretch/>
        </p:blipFill>
        <p:spPr>
          <a:xfrm>
            <a:off x="1199456" y="836712"/>
            <a:ext cx="10873208" cy="589723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1772816"/>
            <a:ext cx="79208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31504" y="2617767"/>
            <a:ext cx="79208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31504" y="3532167"/>
            <a:ext cx="79208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31504" y="4411842"/>
            <a:ext cx="7920880" cy="14654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631504" y="6067023"/>
            <a:ext cx="79208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6442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357312"/>
            <a:ext cx="11572875" cy="4143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4395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2026-01-19T03:16:09Z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