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8275" y="2281237"/>
            <a:ext cx="9315450" cy="2295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260648"/>
            <a:ext cx="5705475" cy="86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319361"/>
            <a:ext cx="11649075" cy="5133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342900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8396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495550"/>
            <a:ext cx="11610975" cy="186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3573016"/>
            <a:ext cx="50405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9608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600200"/>
            <a:ext cx="1155382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501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21643"/>
            <a:ext cx="11201400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284984"/>
            <a:ext cx="11017224" cy="3456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8131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94244"/>
            <a:ext cx="10729192" cy="551913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5229200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34248" y="6165304"/>
            <a:ext cx="70660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2572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6337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738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2019300"/>
            <a:ext cx="11029950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14096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069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71625"/>
            <a:ext cx="1172527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4509120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074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2225" y="1995487"/>
            <a:ext cx="7067550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113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87175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549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12118"/>
            <a:ext cx="11839575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0806" y="985672"/>
            <a:ext cx="10613826" cy="5539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873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2028825"/>
            <a:ext cx="10753725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290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268760"/>
            <a:ext cx="9734550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47468" y="4221088"/>
            <a:ext cx="7584835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6087395"/>
            <a:ext cx="41044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2672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27268"/>
            <a:ext cx="5610225" cy="1285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628800"/>
            <a:ext cx="11639550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026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060848"/>
            <a:ext cx="10677525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381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1825" y="1681162"/>
            <a:ext cx="5848350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2913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423987"/>
            <a:ext cx="10715625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3428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409700"/>
            <a:ext cx="10715625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348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9730680" cy="589322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861048"/>
            <a:ext cx="87129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653135"/>
            <a:ext cx="9730680" cy="2076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601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809750"/>
            <a:ext cx="11649075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770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163300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544522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2576512"/>
            <a:ext cx="10991850" cy="170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81150"/>
            <a:ext cx="1164907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4581128"/>
            <a:ext cx="1584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906125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72825" cy="3657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4969098"/>
            <a:ext cx="1314450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00808"/>
            <a:ext cx="11077575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59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2026-01-19T03:24:44Z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